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в Европе: ключевые темы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стал эпохой радикальных экономических и социальных изменений в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деревни к городу: начало индустриализации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большинство европейцев жило в сельской местности, занимаясь земледелием. С появлением фабрик и машин начался массовый переезд в города, что изменило экономику и повседневную жизнь.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— основа индустриальной экономики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фабрики возникли в Англии и быстро распространились, став центрами производства и труда.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машин позволило ускорить процесс производства и значительно увеличить объем выпускаемой продукции.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опиралась на разделение труда, повышая эффективность и специализацию рабочих.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изобретения, изменившие промышленность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Джеймса Уатта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1769 году Уатт усовершенствовал паровой двигатель, что дало мощный толчок механизации производств. Это изобретение позволило применять энергию пара в различных отраслях.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 Картрайта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Изобретённый в 1785 году станок значительно ускорил процесс ткани, уменьшая трудозатраты и удешевляя продукцию.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связи в XIX веке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год: первый пассажирский поезд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железной дороги в Великобритании открыл новую эру быстрой перевозки людей и грузов.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год: изобретение телеграфа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Самюэля Морзе позволило мгновенно передавать информацию на большие расстояния.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пароходов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суда обеспечили быстрое передвижение по рекам и морям, расширяя внутреннюю и международную торговлю.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железных дорог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ознаменовалась бурным ростом железнодорожной сети по всей Европе, что усилило экономическую интеграцию.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данные, XIX век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урбанизация в Европе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городских жителей выросла с 10% до 40%, что отражает масштаб урбанизации.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городского населения способствовал развитию индустрии, но ухудшил санитарные условия в городах.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сельского хозяйства и индустриализации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производительности сельского хозяйства обеспечило дополнительный продовольственный ресурс и рабочую силу для фабрик.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агротехнологий, таких как севооборот и минеральные удобрения, повысило урожайность.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полей с помощью жаток и плугов ускорила обработку и уборку сельхозугодий.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благодаря улучшениям в сельском хозяйстве способствовал расширению индустриального производства.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рост неравенства и новые классы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напряжённость способствовала развитию идей социальной справедливости и коллективных движений среди рабочих.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богачи — владельцы фабрик, обладающие значительным экономическим и политическим влиянием.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вырос в числе и стал основой индустриального производства, но жил в тяжёлых условиях.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профессий и видов досуга поддерживал формирование городской культуры и традиций.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образования повысило уровень грамотности и возможности жителей.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массовые газеты и журналы, что способствовало распространению информации.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Расширился доступ к театрам, музеям и библиотекам, обогащался культурный досуг горожан.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бытовые изменения в индустриальных городах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контролировала промышленность и финансы, играя ключевую роль в экономике.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социальное расслоение вызывало рост напряжённости и стремление к улучшению прав рабочих.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Пролетариат концентрировался в городах, сталкиваясь с низкой оплатой и тяжёлыми условиями труда.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Доминация буржуазии и условия жизни рабочих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профсоюзы и рабочие движения в Европе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рабочие объединились для защиты своих интересов, создавая первые профессиональные союзы, в основном в Англии и Франции. Они стремились улучшить условия труда и повысить зарплату.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рабочих послужили толчком для законодательных реформ, которые постепенно улучшали трудовое законодательство и защищали работников от эксплуатации.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 активно организовывали забастовки, требуя сокращения рабочего дня и обеспечения безопасности на предприятиях, что влияло на развитие коллективных прав трудящихся.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женщин и детей на фабриках XIX 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второй половины XIX века во многих европейских странах принимались законы, ограничивавшие труд детей и женщин, сокращая рабочее время.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дети составляли до 40% рабочей силы на фабриках, выполняя тяжелую и низкооплачиваемую работу в условиях длительного рабочего 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зачастую работали более 12 часов в сутки, что негативно сказывалось на их здоровье и развитии, а женщины сталкивались с двойной нагрузкой.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меры содействовали улучшению условий труда и обеспечили детям право на образование, что постепенно меняло социальную ситуацию в индустриальных странах.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рост европейских мегаполисов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Париж, Лондон и Берлин увеличились в 2-3 раза к 1900 году, став центрами промышленности и торговли. Массовый приток населения требовал расширения городских территорий и жилого фонда.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инженерные сооружения: железные дороги и мосты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крупных железнодорожных вокзалов и мостов обеспечило эффективное транспортное сообщение внутри городов и между регионами, ускоряя экономическое развитие и интеграцию.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новшества: использование стекла и железа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широко применялись конструкции из стекла и железа, примером чего стал Кристалл-пэлас в Лондоне 1851 года, символизировавший технологический прогресс и современность эпохи.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развитие инфраструктуры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922" y="632075"/>
            <a:ext cx="4060555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учебники по экономической истории Европы.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 по странам Европы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индустриализации и ключевые отрасли промышленности в ведущих европейских странах XIX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роль Великобритании и рост промышленности в Германии подчеркнули региональное разнообразие и специализацию, что стимулировало экономическую конкуренцию.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технический прогресс в Европе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технических школ и университетов сопровождалось ростом специалистов, что усиливало связь между наукой и промышленным развитием.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начальное образование стало нормой во многих странах, резко повысив уровень грамотности населения и подготовив кадры для промышленного производства.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в Германии грамотность превышала 90%, способствуя научно-техническим открытиям и квалифицированной рабочей силе на заводах и в инженерии.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Александра Белла (телефон) и Томаса Эдисона (лампа накаливания) радикально изменили коммуникации и быт в повседневной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таблицу химических элементов, поставив основы современной химии и развития промышленного производства.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разработал методы пастеризации и вакцинации, улучшив общественное здоровье и увеличить продолжительность жизни населения.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Джоуль внес значительный вклад в понимание энергии, что помогло развитию технологий, использующих тепловую и электрическую энергию.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изобретения индустриального века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возникли социализм и марксизм, выступавшие за права рабочих и перестройку общественного устройства, что стало ответом на социальные вызовы индустриализации.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феминистских движений расширило требования равных прав и свободы для женщин, меняя социальные и политические ландшафты Европы.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и национализм приобретали массовый характер, стимулируя формирование демократических институтов и национальных государств.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идейно-политические движения и идеологии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демократизация в XIX веке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избирательного права, начавшиеся в Великобритании в 1832 и 1867 годах, расширили участие населения в политике и укрепили демократические процессы.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и развитие местного самоуправления способствовали формированию активного гражданского общества и укреплению демократических ценностей.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суфражистские движения за предоставление женщинам права голоса, что становилось важным элементом социальной борьбы во Франции и Германии.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последствия индустриализации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стали лидерами мирового экспорта машин, технологий и капитала, что укрепило их роль в глобальной экономике.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изменила международное разделение труда, повышая зависимость стран друг от друга через обмен ресурсами и товарами.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колониальных империй усилило конкуренцию за сырьевые ресурсы и рынки, способствуя мировому экономическому соперничеству.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взаимосвязей среди экономик положил начало формированию первичных элементов мировой финансовой и торговой системы.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европейской промышленной революции на современный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путь Европы заложил фундамент современных технологий, социальных институтов и экономических связей, сохраняя значимость своих достижений и сегодня.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2026-05-11T01:47:51Z</dcterms:created>
  <dcterms:modified xsi:type="dcterms:W3CDTF">2026-05-11T01:47:51Z</dcterms:modified>
</cp:coreProperties>
</file>