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предложения: маленькие помощники мысли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делают предложение точным, ярким и живым.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 них речь беднее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называют основу мысли, а второстепенные добавляют важные подробности: что, какой, где, когда и как. Благодаря им текст становится понятнее, выразительнее и интереснее для чтения.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второстепенный член предложения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Второстепенный член поясняет другое слово в предложении и зависит от него. Сам по себе он не образует основу мысли, но помогает понять высказывание точнее.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 классе обычно знакомятся с тремя главными видами: дополнением, определением и обстоятельством. У каждого вида свои вопросы и своя работа в предложении.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такой член, нужно посмотреть, к какому слову он относится, и задать правильный вопрос. Тогда предложение словно раскрывается, как коробка с секретом.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предложения — основа смысла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называет, о ком или о чём говорится в предложении. Сказуемое сообщает, что делает предмет или в каком он состоянии. Вместе они составляют грамматическую основу.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второстепенные члены помогают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основе можно добавить подробности. Тогда короткая фраза превращается в более яркое и полное высказывание, а читателю легче представить картину происходящего.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Дополнение: предмет, с которым связано действие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называет предмет, на который направлено действие. Оно часто связано со сказуемым и отвечает на вопросы косвенных падежей: кого? чего? кому? чему?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читаю книгу, помогаю другу, рисую карандашом. В каждом примере дополнение показывает, с чем именно связано действие, и делает мысль конкретной.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дополнения предложение иногда звучит слишком общо. А с ним сразу понятно, что читают, кому помогают или чем рисуют.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Определение: какой? чей?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говорит о признаке предмета и отвечает на вопросы какой? какая? какое? какие? чей? чья? чьё? чьи? Оно обычно относится к имени существительному.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зелёный лес, мамина улыбка, высокий дом, весёлые ребята. Такие слова помогают увидеть предмет не просто по названию, а во всей красе.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делает речь более точной и образной. Оно словно подсказывает, какого цвета, размера или чьим является предмет, о котором идёт речь.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Обстоятельство: где, когда, как, почему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показывает, где, когда, как, почему или зачем происходит действие. Оно отвечает на вопросы где? когда? как? куда? откуда? почему? зачем?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утром, дома, быстро, из-за дождя, для игры, на площадке. Если обстоятельство убрать или заменить, смысл предложения может заметно измениться — вот такой оно мастер перемен.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второстепенный член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 основу, затем задаём вопросы от главных слов к остальным словам.
</a:t>
            </a:r>
            <a:endParaRPr lang="en-US" sz="2306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путать дополнение и обстоятельство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связано с действием как предмет разговора: читаю сказку, рисую дом, слушаю музыку. Оно отвечает на вопрос падежа и часто называет то, с чем действует человек.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показывает, где, когда или как происходит действие: читаю вечером, рисую дома, слушаю внимательно. Оно уточняет саму ситуацию, а не предмет действия.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помощник — вопрос. Если слово отвечает на вопрос косвенного падежа, это обычно дополнение. Если оно сообщает место, время или способ, перед нами обстоятельство.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4779" y="1900220"/>
            <a:ext cx="63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4948" y="3478989"/>
            <a:ext cx="54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9779" y="3465336"/>
            <a:ext cx="54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как подсказки для разбора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 определению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какой? чей? помогают найти признак предмета. Если вопрос относится к существительному и уточняет его, это чаще всего определение.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 дополнению
</a:t>
            </a:r>
            <a:pPr algn="l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кого? чего? кому? чему? и другие вопросы падежей подсказывают, что слово связано с действием как его предмет.
</a:t>
            </a:r>
            <a:endParaRPr lang="en-US" sz="986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 обстоятельству
</a:t>
            </a:r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Где? когда? как? куда? откуда? почему? зачем? — такие вопросы показывают место, время, способ, причину или цель действия.
</a:t>
            </a:r>
            <a:endParaRPr lang="en-US" sz="95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ответом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задаём вопрос, потом смотрим на связь слова с главным словом. Так разбор становится аккуратным, а ошибки прячутся, как мышки.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Щенок на коврике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щенок свернулся клубком на коврике и мирно спит. Слова «весёлый» и «на коврике» сразу рисуют картинку: мы узнаём, какой щенок и где он отдыхает. Без них предложение было бы совсем простым.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 руках мальчика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читает книгу и не замечает шум вокруг. Слово «книгу» называет предмет, с которым связано действие, а само предложение становится понятнее. Мы легко представляем занятого читателя и почти слышим шелест страниц.
</a:t>
            </a:r>
            <a:endParaRPr lang="en-US" sz="1123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маленькие слова делают картинку живой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66387"/>
            <a:ext cx="900000" cy="8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900000" cy="9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8617" y="3648244"/>
            <a:ext cx="900000" cy="9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второстепенные члены помогают речи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1768452" y="1911289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и сказках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делают описание точным и образным. С их помощью автор показывает место, время, признак и действие так, что читатель легко представляет картину.
</a:t>
            </a:r>
            <a:endParaRPr lang="en-US" sz="1012" dirty="0"/>
          </a:p>
        </p:txBody>
      </p:sp>
      <p:sp>
        <p:nvSpPr>
          <p:cNvPr id="12" name="Text 2"/>
          <p:cNvSpPr txBox="1"/>
          <p:nvPr/>
        </p:nvSpPr>
        <p:spPr>
          <a:xfrm>
            <a:off x="6137121" y="1910855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сочинениях 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не повторять одни и те же фразы. Речь становится аккуратнее, а мысль — яснее, словно у предложения появляется хороший помощник.
</a:t>
            </a:r>
            <a:endParaRPr lang="en-US" sz="1012" dirty="0"/>
          </a:p>
        </p:txBody>
      </p:sp>
      <p:sp>
        <p:nvSpPr>
          <p:cNvPr id="13" name="Text 3"/>
          <p:cNvSpPr txBox="1"/>
          <p:nvPr/>
        </p:nvSpPr>
        <p:spPr>
          <a:xfrm>
            <a:off x="3924130" y="3650716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и рассказах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добавляют звучанию выразительность. Текст не кажется сухим, потому что в нём появляются точные детали, как маленькие мазки на рисунке.
</a:t>
            </a:r>
            <a:endParaRPr lang="en-US" sz="1012" dirty="0"/>
          </a:p>
        </p:txBody>
      </p:sp>
      <p:sp>
        <p:nvSpPr>
          <p:cNvPr id="14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шаг за шагом разобрать предложение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Находим основу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подлежащее и сказуемое. Без этой пары трудно понять, кто действует и что происходит в предложении.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Задаём вопросы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спрашиваем от главного слова к другим словам. Так становится видно, какое слово уточняет предмет, признак, место, время или способ действия.
</a:t>
            </a:r>
            <a:endParaRPr lang="en-US" sz="1173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Называем роль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определяем вид второстепенного члена: дополнение, определение или обстоятельство. После этого разбор становится понятным и аккуратным.
</a:t>
            </a:r>
            <a:endParaRPr lang="en-US" sz="1111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71" y="1425172"/>
            <a:ext cx="2335515" cy="33401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роль — разные части речи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6520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выражается определение и обстоятельство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обычно выражается прилагательным, местоимением или числительным. Обстоятельство может быть наречием или словом с предлогом: «быстро», «у нас», «на улице», «три дня».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9495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выражается дополнение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чаще всего называют существительное или местоимение. Они отвечают на вопросы косвенных падежей и показывают, на что направлено действие. Например: «читает книгу», «помогает ему».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находить второстепенные члены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лучше понимать прочитанное. Когда ребёнок видит, какое слово что уточняет, предложение перестаёт быть загадкой и сразу звучит более ясно.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нужно для грамотного письма и разбора. Тогда легче строить точные фразы, не терять смысл и не путать, кто что делает в предложении.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развивает внимание к языку. Школьник начинает замечать, как слова дружат между собой, а в тексте появляется порядок, как в аккуратной комнате.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предложения в 4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двигаться от основы предложения к второстепенным членам и не запутаться в вопросах.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разборе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сразу называть слово дополнением или обстоятельством, не задав вопрос. Без вопроса легко ошибиться, даже если слово кажется знакомым.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смотреть только на внешний вид слова. Длинное слово не обязательно обстоятельство, а короткое — не всегда дополнение.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забывать сначала найти подлежащее и сказуемое. Если не увидеть основу, остальные слова начинают путаться, как карандаши в пенале.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не проверять связь с главным словом. Правильный вопрос и смысл предложения помогают разобраться точнее, чем догадки.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по теме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исправлять смешные ошибки, выбирать правильный вопрос и находить лишнее слово. В предложении «Кот спит мягкий на кресле» легко увидеть, что одно слово стоит не на своём месте.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интересно составлять предложения по картинке и сравнивать варианты. В фразе «Девочка взяла из портфеля тетрадь» можно быстро найти дополнение и обстоятельство, а заодно потренироваться без скуки.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повторение трёх видов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показывает предмет, с которым связано действие. Оно отвечает на вопросы косвенных падежей и чаще всего дружит со сказуемым.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называет признак предмета. Оно помогает узнать, какой он, чей он или сколько их, и делает описание более точным.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сообщает, где, когда, как, почему или зачем происходит действие. С ним предложение становится живым, как картинка в движении.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помощники с большой пользой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не строят основу предложения, но очень помогают ей. Они уточняют мысль, отвечают на вопросы и делают речь яркой, понятной и аккуратной. С ними язык работает лучше.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2026-05-21T13:34:24Z</dcterms:created>
  <dcterms:modified xsi:type="dcterms:W3CDTF">2026-05-21T13:34:24Z</dcterms:modified>
</cp:coreProperties>
</file>