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ребёнка после рождения: обзор и ключевые 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физического, психического и социального развития ребёнка с момента 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понимания роста и развития ребёнка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отражает количественные изменения тела, развитие — усложнение функций и поведения. Генетика задаёт потенциал, среда формирует результат. Это знание важно для сохранения здоровья и выявления отклонений.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роста и развития ребёнка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620225" y="940200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(0-28 дней)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адаптация к окружающей среде, формируются базовые жизненные функции и рефлексы.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355802" y="1786125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возраст (1-12 месяцев)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физический и психический рост, формирование моторики и познавательных навыков.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080375" y="2632125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детский возраст (1-3 года)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речи, самостоятельных движений и элементарных социальных взаимодействий.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815923" y="3478125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Дошкольный возраст (3-7 лет)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социальных умений, познавательных процессов и эмоциональной сферы.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64152" y="4309636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(11-18 лет)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созревание, формирование личности, расширение кругозора и социальных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рост в первый год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первый год масса тела увеличивается в 2,5–3 раза, достигая около 10 кг, а рост — на 25–30 см, что свидетельствует о быстром развитии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активно формируются скелет и мышцы, а после годовалого возраста темпы прироста снижаются и стабилизируются к 4–5 годам.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показатели роста и массы по возрастам (таблица)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роста и массы для мальчиков и девочек в разные возрастные периоды с учётом наследственных и внешних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темпы роста зависят от генетики и условий жизни, что учитывается при оценке развития ребёнка.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Минздрав РФ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6–8 месяцев обычно прорезываются первые резцы. К году их количество достигает 8–10, что сопровождается повышенным слюноотделением и дискомфортом.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полного комплекта молочных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трем годам у ребёнка обычно вырастает полный комплект из 20 молочных зубов, что обеспечивает жевательную функцию и влияет на развитие речи.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зубов на постоянные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шести лет, молочные зубы постепенно заменяются постоянными. Этот процесс продолжается до 13-14 лет и влияет на формирование прикуса.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прорезывания и смены зубов у детей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головного мозга в детстве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двум годам масса мозга достигает 80% взрослой; формируются базовые нейронные связи и когнитивные функции.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пяти годам масса мозга достигает 90-95%, развиваются мышление и память, улучшается обработка информации.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рефлексы и сенсорные функции формируются до пяти лет, но совершенствование мозга продолжается до подросткового периода.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рост и развитие ребёнка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жиры, углеводы, витамины и минералы — ключ к гармоничному развитию организма ребёнка. Их недостаток приводит к патологиям.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и усвоение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и достаточное потребление жидкости способствуют эффективному усвоению и обеспечивают стабильный рост и здоровье.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физический и психический рост ребёнка
</a:t>
            </a:r>
            <a:endParaRPr lang="en-US" sz="239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Младенцам требуется от 14 до 18 часов сна для восстановления и роста, регулярность сна поддерживает иммунитет.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четкого распорядка сна стабилизирует гормональный баланс и улучшает эмоциональное состояние ребёнка.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 детей снижает концентрацию внимания и ухудшает учебные способности, влияя на когнитивное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Психомоторное развитие в младшем возрасте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7-9 месяцев ребёнок уже уверенно сидит без поддержки и активно изучает окружающий мир движениями.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году жизни малыш делает первые самостоятельные шаги, что свидетельствует о развитии координации и мышечного контроля.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1-3 месяцев проявляются рефлексы хватания и сосания, обеспечивающие адаптацию к окружающей среде.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4-6 месяцам появляются перевороты и попытки сидеть, что говорит о развитии крупной моторики.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у детей раннего возраста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звуки, такие как гуление и лепет, появляются к концу первого года жизни, ознаменовывая начало формирования речевых навыков у младенцев.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от 12 до 18 месяцев малыш начинает использовать в речи 10-20 слов, постепенно формируя простейшие словосочетания и фразы, расширяя словарный запас.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3-4 годам ребёнок активно овладевает грамматическими структурами и активно общается, используя более тысячи слов, что отражает развитие речевой компетенции.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Когнитивное развитие в раннем детстве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первого месяца жизни ребёнок начинает узнавать родителей и знакомые предметы, активно используя органы чувств для исследования окружающей среды.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полутора-два годам развиваются навыки сортировки предметов, построения башен и решения простых пазлов, что стимулирует понимание причинно-следственных связей через игру.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дошкольника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от 3 до 7 лет у детей формируются навыки взаимодействия с окружающими, появляется умение выражать эмоции, делиться и сопереживать другим.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Дошкольники начинают создавать первые дружеские связи, учатся соблюдать правила совместной игры и активно участвуют в коллективных творческих и игровых мероприятиях.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развитие в подростковом возрасте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период длится примерно 3-5 лет и характеризуется значительными гормональными изменениями, влияющими на физическое и эмоциональное состояние подростков.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происходит формирование половой идентичности и важных социальных навыков, что существенно влияет на дальнейшее становление личности ребёнка.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начало полового созревания приходится на 9-13 лет, сопровождается ростом, появлением вторичных половых признаков и началом менструального цикла.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половое созревание начинается в 11-14 лет, сопровождаясь увеличением размеров яичек, изменением голоса и активным развитием мышечной массы.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Скачок роста во втором году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году жизни у ребёнка происходит интенсивный рост — за год он может прибавить до 12 см в росте и увеличить массу на 6-8 кг. В этот период часто наблюдается повышенный аппетит и переменчивое настроение.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скачок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11-14 лет происходит второй значимый скачок роста, когда рост может увеличиться на 8-10 см за год, а вес — на 7-9 кг. В это время подросток испытывает изменения в поведении и эмоциональном фоне.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скачков роста и их особенности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замедления развития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и частые инфекционные процессы ухудшают общее состояние ребёнка, мешая нормальному физическому росту и развитию нервной системы.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питание и дефицит витаминов, особенно железа, замедляют когнитивное и речевое развитие, приводя к трудностям в обучении и коммуникации.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и неблагоприятная семейная атмосфера негативно влияют на гормональный фон и психоэмоциональное состояние, тормозя формирование социальных навыков.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умственных способностей в школьном возрасте
</a:t>
            </a:r>
            <a:endParaRPr lang="en-US" sz="2261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7-11 лет дети активно осваивают чтение, письмо и арифметику, развивают внимание и память, что является основой для успешного обучения и дальнейшего образования.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поддержка родителей и учителей, а также создание стабильного режима дня, способствующего концентрации и мотивации к познавательной деятельности.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подростков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возраст сопровождается значительной эмоциональной нестабильностью, сменой настроения и колебаниями самооценки у подростков.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остро реагируют на критику и проявляют усиленное желание утвердиться в коллективе через развитие индивидуальности и творческие проявления.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усиливается стремление к самостоятельности, повышается влияние сверстников, что может приводить к конфликтам с родителями и поиску собственной идентичности.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5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аспекты поддержки ребёнка семьёй и врачами
</a:t>
            </a:r>
            <a:endParaRPr lang="en-US" sz="228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создает атмосферу доверия и безопасности, способствует развитию устойчивой психики и укреплению самооценки ребёнка.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и раннее выявление отклонений позволяют своевременно корректировать развитие, обеспечивая качественную профилактику и лечение.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Привитие правильного питания, режима сна и активности помогает избежать многих проблем с физическим и психическим развитием в детстве.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обеспечение гармоничного роста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полноценного развития ребёнка важен комплексный подход, включающий питание, поддержку семьи, своевременную медицинскую помощь и внимание к индивидуальным особенностям.
</a:t>
            </a:r>
            <a:endParaRPr lang="en-US" sz="3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2026-05-09T11:50:43Z</dcterms:created>
  <dcterms:modified xsi:type="dcterms:W3CDTF">2026-05-09T11:50:43Z</dcterms:modified>
</cp:coreProperties>
</file>