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оказания первой помощи при травмах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первых действий помогает сохранить здоровье до приезда врачей.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в школе: навык, который нужен каждому
</a:t>
            </a:r>
            <a:endParaRPr lang="en-US" sz="3644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Падения, порезы и спортивные травмы случаются неожиданно. От первых минут зависит, насколько сильными будут боль, кровопотеря и риск осложнений до приезда медиков.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принцип: сначала безопасность, потом помощь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контакте с кровью и ранами используйте перчатки, салфетки и барьерные средства, чтобы защитить себя и снизить риск заражения через биологические жидкости.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перемещайте человека без необходимости. Особенно осторожными нужно быть при подозрении на травму позвоночника, таза или головы, когда любое движение может усилить повреждение.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подходить к пострадавшему, нужно оценить место происшествия: стекло, огонь, электричество, транспорт, острые предметы и другие угрозы могут сделать помощь 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травме: от оценки безопасности до передачи пострадавшего медработникам.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любой травме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Кровотечение: основные признаки и действия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Ярко-красная кровь, бьющая толчками, чаще указывает на артериальное кровотечение; более тёмная и ровно текущая кровь характерна для венозного.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 — прямое давление на рану. Если кровотечение сильное, накладывают давящую повязку и, при необходимости, жгут выше ранения.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быстро пропитывает повязку или состояние ухудшается, нужен немедленный вызов 103 или 112 и постоянное наблюдение за пострадавшим.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используют только по показаниям и обязательно отмечают время наложения. Длительное бесконтрольное пережатие опасно для тканей конечности.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бытовые и спортивные повреждения встречаются чаще, но требуют внимательной оценки: внешняя «незначительность» не гарантирует безопасности.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возникают ушибы и растяжения; редкие, но тяжёлые травмы требуют более строгого алгоритма действий.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травмы у подростков встречаются чаще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 наиболее частым бытовым, школьным и спортивным травмам; условные значения для иллюстрации структуры.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и растяжения: что происходит в тканях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возникает после удара и повреждает мягкие ткани без нарушения целостности кожи. Обычно появляются боль, припухлость и синяк, а движение может временно усиливать неприятные ощущения.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связано с микроповреждением связок, мышц или сухожилий. Для него типичны отёк, боль и ограничение движений, поэтому нагрузку нужно сразу уменьшить.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первой помощи при травмах: фиксация выше и ниже места повреждения.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сустава обычно нужно фиксировать при переломе, чтобы не усилить смещение и боль.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важно обездвижить повреждённую область выше и ниже места травмы и не проверять её подвижность.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177" y="1612725"/>
            <a:ext cx="3722046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выбрать безопасное первое действие и избежать распространённых ошибок.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сначала останавливают опасное воздействие, затем обеспечивают покой и фиксацию; запрещённые действия часто усиливают повреждение.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бытовых, школьных и спортивных травмах.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травмы и первое действие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обычно сопровождается резкой болью, заметной деформацией сустава и резким ограничением движений. Чаще всего это происходит после падения или спортивной нагрузки.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действуют при вывихах плеча, пальцев, голеностопа и колена. При сильной боли или выраженной деформации нужна медицинская помощь.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пытаться вправить сустав самостоятельно, можно повредить сосуды, нервы и связки. Поэтому конечность оставляют в положении наименьшей боли и фиксируют.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Вывихи: почему опасны попытки вправления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Ожоги: термические и химические повреждения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часто выглядит как покраснение, боль и отек, а при более глубоком повреждении появляются пузыри и влажная поверхность кожи. Для иллюстрации подойдет сцена с безопасным охлаждением руки под проточной водой и последующим наложением чистой неприлипающей повязки.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вода, пар и открытый огонь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ожог нередко возникает после контакта с кислотой, щелочью или средством для уборки. На изображении можно показать удаление загрязненной одежды и длительное промывание пораженного участка водой, без масла, льда и любых мазей на свежую рану.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 и опасность для кожи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сознания, даже кратковременная, после удара головой требует внимательного наблюдения. Пострадавшего не оставляют одного и оценивают дыхание, речь, ориентацию и реакцию на обращение.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осмотра врачом запрещены спорт, резкие движения и самостоятельный подъем с места, если есть слабость или головокружение. Наблюдение должно быть непрерывным, особенно в первые часы после удара.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 зрачков, кровотечение из носа или ушей, нарушение координации и необычное поведение особенно опасны. После травмы головы любые признаки ухудшения нельзя считать «незначительными».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рвота, усиливающаяся головная боль, выраженная сонливость и судороги указывают на возможное сотрясение или более тяжелое повреждение. В такой ситуации необходим покой и срочная медицинская оценка.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головы: тревожные признаки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решения при угрожающих состояниях после травмы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немедленно вызывать 103 или 112
</a:t>
            </a:r>
            <a:endParaRPr lang="en-US" sz="323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вероятность травмы позвоночника, пострадавшего не переворачивают и не поднимают без необходимости. Любое лишнее движение может усилить повреждение спинного мозга и осложнить восстановление.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фиксируют суставы выше и ниже места повреждения, не пытаясь выпрямить конечность. Бинт, шарф или ремень используют только для надежного, но не чрезмерно тугого крепления.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поврежденной части тела уменьшает боль и защищает ткани от дополнительного смещения. Даже простая шина из плотного картона или доски помогает ограничить опасные движения.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Иммобилизация: зачем нужна фиксация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00" y="1747259"/>
            <a:ext cx="2887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после травмы: ранние признаки и действия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часто начинается с резкой бледности, холодного пота и слабости. Пострадавший становится тревожным, жалуется на жажду и может отвечать медленнее обычного.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 давление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учащается, но становится слабым и плохо прощупывается, а давление может снижаться. Это признак того, что организму не хватает крови и кислорода для нормальной работы.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тяжелом состоянии нельзя давать еду и питье, чтобы не ухудшить состояние и не помешать возможной операции. Также не следует оставлять человека одного до приезда врачей.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 сразу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укладывают, по возможности приподнимают ноги и утепляют, если это не мешает осмотру. Одновременно контролируют дыхание, кровотечение и вызывают медицинскую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опасность определяется не только видом повреждения, но и скоростью реакции. Ошибки в первые минуты способны резко увеличить объем помощи и срок восстановления.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серьезнее кровопотеря и выше риск поражения головы или позвоночника, тем важнее немедленные и точные действия без самодеятельности.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приводит к осложнениям после травмы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помощи; сравнительная экспертная оценка опасности типичных ошибок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прикладывать лед прямо к коже: это может вызвать дополнительное повреждение тканей. Охлаждение должно быть кратким и через ткань или водой, в зависимости от травмы.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ожог не смазывают маслом, кремом или спиртом, а глубоко застрявшие предметы не извлекают из раны. Такие действия усиливают боль, кровотечение и риск инфекции.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самостоятельно вправлять вывих или переносить человека с подозрением на травму позвоночника. При таких ситуациях любая спешка может привести к необратимым осложнениям.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Тугое бинтование без проверки кровообращения опасно онемением, посинением и усилением отека. После наложения повязки важно контролировать цвет кожи, чувствительность и движение пальцев.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 школьная аптечка для первой помощи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должен быть укомплектован заранее и регулярно проверяться перед уроками, поездками и спортивными занятиями.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полезна только тогда, когда средства целы, доступны и подходят для самых частых школьных и бытовых травм.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набор аптечки первой помощи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61733"/>
            <a:ext cx="431700" cy="38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61733"/>
            <a:ext cx="431700" cy="3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075" y="3302091"/>
            <a:ext cx="3195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наколенники и другие средства защиты особенно важны при катании на велосипеде, самокате, роликах и во время игр, где велик риск падения или удара.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экипировка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полы, хорошее освещение, убранные проходы и исправный инвентарь снижают вероятность падений. Школьные и домашние пространства должны оставаться свободными от лишних препятствий.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физической активностью полезны разогрев мышц и постепенное увеличение нагрузки. Это уменьшает риск растяжений, ушибов и резкой боли после неудачного движения.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нагрузкой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боль после удара опасно, потому что даже небольшой симптом может скрывать перелом или вывих. При подозрении на травму нужно прекратить нагрузку и сообщить взрослым.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боли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безопасности, дисциплина и своевременное сообщение о неисправностях оборудования предотвращают большинство травм. Опасные трюки и нарушения правил движения резко повышают риск тяжелых последствий.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в школе, дома и на спорте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первая помощь начинается с безопасности, продолжается остановкой опасных факторов и завершается передачей пострадавшего врачам. Эти действия экономят время, здоровье и нередко предотвращают тяжелые последствия.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травмах: знание, которое действительно работает
</a:t>
            </a:r>
            <a:endParaRPr lang="en-US" sz="33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2026-05-21T06:01:34Z</dcterms:created>
  <dcterms:modified xsi:type="dcterms:W3CDTF">2026-05-21T06:01:34Z</dcterms:modified>
</cp:coreProperties>
</file>