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Килограмм. Сколько килограммов?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считать массу и не путать граммы с килограммами.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нужна мера массы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предметы только на глаз, легко ошибиться. Килограмм помогает всем понимать массу одинаково — в магазине, дома и на уроке, в любой стране, где используют СИ.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масса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рюкзака с книгами масса больше, чем у лёгкой тетради. По массе можно понять, какой предмет удобнее нести и что лучше поднять одной рукой.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рюкзак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предметов сравнивают с помощью весов. Они помогают узнать точный результат, даже если на глаз вещь кажется совсем не такой, как на самом деле.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весах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предмет не всегда тяжёлый. Надутый воздушный шар может быть очень лёгким, а маленький камешек — намного тяжелее. Размер и масса не всегда друзья.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не решает всё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показывает, насколько предмет тяжёлый или лёгкий. Если нужно не гадать, а знать точно, используют измерение, а не догадки и не «примерно так».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1 килограмм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с знакомым весом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в магазине 1 килограмм часто прячется в привычных упаковках: сахара, муки, картофеля или яблок. На них нередко пишут «1 кг», и это уже точная масса, а не просто «много».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для сравнения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упаковкой удобно показать несколько маленьких предметов: яблоко, конфету, карточку или кубик. Так видно, что 1 килограмм — это не случайная догадка, а конкретное значение, которое можно измерить и проверить.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килограмма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Полкилограмма — это 500 граммов. Такая масса встречается у шоколада, творога или упаковки печенья. Это ровно половина килограмма, и это легко запомнить.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предмете граммов меньше, он обычно легче. Поэтому граммы помогают точно сказать, сколько весит маленькая покупка, а не только примерно оценить её.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килограмма — это 250 граммов. Такую массу могут иметь яблоки, конфеты или небольшой кусок сыра. Она в четыре раза меньше одного килограмма.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больше одного килограмма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килограммов муки — это серьёзная покупка. Такой пакет кажется тяжёлым даже взрослому, потому что килограммов становится больше, а значит, возрастает и масса.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килограмма картофеля уже тяжелее одного небольшого пакета. Такой вес удобно нести только двумя руками или в крепкой сумке.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килограмма арбузов — это уже несколько тяжёлых плодов сразу. Их масса заметно больше одного килограмма, поэтому их трудно держать долго.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или продукта больше, масса тоже увеличивается. Чем больше килограммов, тем тяжелее предмет и тем осторожнее его нужно поднимать.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массу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предметы оценивают на глаз, затем проверяют весами и записывают результат в подходящих единицах.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511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9310" y="2192950"/>
            <a:ext cx="202125" cy="323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дома, в школе и в магазине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Кухонные весы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они помогают точно отмерить муку, ягоды и крупу. Это удобно, когда рецепт требует аккуратности, а лишняя ложка уже может всё испортить.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весы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такие весы нужны для продуктов. Они быстро показывают, сколько весит товар, и помогают продавцу и покупателю не ошибиться.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Напольные весы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Напольные весы показывают массу человека. Их используют дома и в поликлинике, чтобы следить за изменениями и узнавать результат без догадок.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в 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ценниках и упаковках часто указывают массу товара: 1 кг яблок, 900 г печенья, 2 кг муки. Это помогает сразу понять, сколько именно покупают и сравнивают.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масса делает покупку понятной и честной. Корзина с продуктами и яркие надписи на упаковках подсказывают, где килограммы, а где граммы.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г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килограмм.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СИ; 1 килограмм = 1000 граммов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правило: килограмм и граммы связаны. Если знаешь это, легко считать массу покупок, игрушек и школьных вещей.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сравнении предметов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массу нельзя угадывать только глазами. Чтобы не ошибиться, предметы сравнивают на весах, а не по размеру или внешнему виду.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предмет не всегда тяжелее маленького: воздушный шар может занимать много места, но почти ничего не весить, если внутри у него только воздух.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предмет тоже не обязан быть лёгким. Камешек, металлическая гайка или плотная игрушка могут оказаться тяжелее, чем кажется с первого взгляда.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Огурец и тыква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грядке рядом могут лежать совсем разные овощи. Огурец обычно лёгкий и его удобно держать одной рукой, а тыква может оказаться такой тяжёлой, что её поднимают обеими руками. Здесь хорошо видно, как масса меняется без спешки.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ягоды и камни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встречаются и очень лёгкие, и более тяжёлые предметы. Горсть ягод почти не ощущается в ладони, а небольшой камень может быть заметно тяжелее. Даже грибы одного вида бывают разными по массе, если они маленькие или крупные.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показывает разную массу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считать спокойно и внимательно. Чем ровнее сравниваем массы, тем легче решать примеры без лишней путаницы.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500 г творога и ещё 500 г, получится 1 кг. Так видно, как граммы складываются в целый килограмм.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кг картофеля и 1 кг моркови вместе тоже дают 2 кг. Здесь важно не путать название продукта с его массой: считаем именно килограммы.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1 кг яблок добавить ещё 1 кг груш, получится 2 кг фруктов. Сложение одинаковых масс помогает быстро понимать общий результат.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с килограммами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килограмм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помогает в разных жизненных ситуациях: дома, в магазине, на кухне и на уроках математики.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8322" y="1890721"/>
            <a:ext cx="282938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и масса человека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человека обычно измеряют в килограммах. Так удобно сравнивать результаты в разное время и понимать, как они меняются по мере роста.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на весах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цифра на весах может постепенно увеличиваться. Это не повод для тревоги: тело растёт, становится крепче и меняется вместе с ребёнком.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помогают получить точный результат, а не угадывать на глаз. Так проще следить за изменениями и говорить о массе спокойно и понятно.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догадок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ловушки килограмма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большой предмет выглядит главным тяжеловесом, но это обманчиво. Большой воздушный шар может быть почти невесомым, если в нём только воздух и немного хорошего настроения.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наоборот, маленький предмет способен удивить своей массой. Камешек или металлическая деталь кажутся крошечными, а в руке сразу чувствуется: вот это уже настоящий тяжеловес!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измеряют весами. Они помогают не гадать и получать точный ответ, даже если предмет кажется необычным.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— это единица массы. Её используют, когда хотят узнать, насколько предмет тяжёлый или лёгкий.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кг равен 1000 г. Это главное правило темы, и его нужно помнить особенно внимательно.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масса — не одно и то же. Большой предмет может быть лёгким, а маленький — тяжёлым.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Килограммы в обычной покупке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груши в двух сумках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купила одну сумку яблок и одну сумку груш. В каждой оказалось по 1 кг, поэтому вместе получилось 2 кг фруктов. Такие покупки легко представить: две одинаковые сумки сразу подсказывают, что массы тоже одинаковые.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покажет ценник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на упаковках часто пишут массу товара: 1 кг, 900 г или 2 кг. Покупателю так проще понять, сколько продукта он берёт домой. Цифры на этикетке помогают сравнивать покупки без лишних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единицу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насколько предмет лёгкий или тяжёлый, и нужна ли точность записи.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рядом с нами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помогает считать массу дома, в школе и в магазине. Если помнить правило 1 кг = 1000 г и пользоваться весами, измерения становятся простыми, точными и совсем не страшными.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2026-05-20T15:12:55Z</dcterms:created>
  <dcterms:modified xsi:type="dcterms:W3CDTF">2026-05-20T15:12:55Z</dcterms:modified>
</cp:coreProperties>
</file>