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право защищает общество от экстремизма и цифровых рисков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осуществление экстремистской деятельности
</a:t>
            </a:r>
            <a:endParaRPr lang="en-US" sz="2341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материалы часто встречаются в соцсетях, чатах и комментариях. Один репост, неосторожная шутка или участие в закрытом канале могут иметь правовые последствия, если содержание нарушает закон.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каждому старшекласснику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экстремистской деятельности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призывы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обращения к неопределённой аудитории с призывами к насилию, вражде или иным запрещённым действиям. Значение имеет не только текст, но и контекст его распространения.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и унижение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запрещает высказывания и публикации, которые унижают достоинство людей по признакам национальности, религии, языка, пола, происхождения или других защищаемых характеристик.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ответственности ведут создание, руководство и вовлечение других лиц в такие объединения. Опасность возрастает, когда группа действует организованно и системно распространяет радикальные идеи.
</a:t>
            </a:r>
            <a:endParaRPr lang="en-US" sz="998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Незаконными считаются распространение, производство и хранение с целью распространения материалов, признанных экстремистскими. Особое значение имеет их массовое и целенаправленное тиражирование.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и оправдание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запрет подпадают финансирование экстремистской деятельности и публичное одобрение насилия. Даже косвенная поддержка может быть расценена как участие в противоправной деятельности.
</a:t>
            </a:r>
            <a:endParaRPr lang="en-US" sz="9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экстремизм часто маскируется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Офлайн-формы и заметные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среде это могут быть листовки, надписи на стенах, демонстрация запрещённой символики и агрессивные лозунги. Такие действия часто рассчитаны на быстрое вовлечение и публичный эффект.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 скрытые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угрозу создают короткие ролики, анонимные каналы, закрытые чаты и пересылка материалов без проверки. Особенно опасны публикации, которые подаются как ирония, мем или безобидная провокация.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ответственности за экстремистские действия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применяются разные правовые последствия: от штрафа до лишения свободы. Выбор зависит от опасности деяния, способа его совершения и объёма распространения.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общественная опасность и шире охват аудитории, тем вероятнее уголовная квалификация и более строгие санкции.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Конституции РФ, Федерального закона № 114-ФЗ, УК РФ и КоАП РФ; актуально на 2025 год.
</a:t>
            </a:r>
            <a:endParaRPr lang="en-US" sz="6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УК РФ и КоАП РФ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наиболее важных норм, применяемых к экстремистским проявлениям.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РФ применяется к наиболее опасным действиям, а КоАП РФ — к менее тяжким, но всё равно запрещённым проявлениям.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РФ и Кодекс РФ об административных правонарушениях; актуально на 2025 год.
</a:t>
            </a:r>
            <a:endParaRPr lang="en-US" sz="6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280 УК РФ: публичные призывы к экстремистской деятельности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Оцениваются не эмоции автора, а то, что реально увидела аудитория: текст, изображение, видео, комментарий или репост. Если публикация способна побуждать к экстремистским действиям, она может стать основанием для ответственности.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предусматривает штраф, принудительные работы и лишение свободы. Если используются интернет, средства массовой информации или служебное положение, наказание становится строже, поскольку охват и влияние возрастают.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преступления возникает, когда обращение рассчитано на неопределённый круг лиц или размещено в открытом доступе. Важны форма сообщения, его фактический смысл и наличие умысла на подстрекательство.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282 УК РФ: возбуждение ненависти или вражды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деяние связано с насилием, угрозой его применения, повторностью или использованием служебного положения, санкции становятся строже. Это отражает повышенную общественную опасность такого поведения.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правовой оценке учитываются не только слова, но и контекст: кому адресовано высказывание, где оно опубликовано, насколько широкая аудитория его увидела и к каким последствиям оно могло привести.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наступает за действия, направленные на разжигание ненависти или унижение достоинства человека и группы лиц по защищаемым законом признакам, включая национальность, религию, язык и пол.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делах этой категории часто используются лингвистическая и психологическая экспертизы. Они помогают установить смысл текста, скрытые призывы и направленность воздействия на аудиторию.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в открытом канале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публикует сообщение с призывом «отделить регион» и сопровождает его картой с изменёнными границами. Пост доступен всем пользователям, быстро расходится по репостам и становится предметом проверки, потому что содержит прямой публичный призыв к нарушению территориальной целостности.
</a:t>
            </a:r>
            <a:endParaRPr lang="en-US" sz="917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на собрании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публичной встрече один из участников предлагает «добиваться отделения территории любыми способами» и записывает свою речь на видео. Материал затем выкладывают в интернет, где его видят сотни людей, что усиливает правовое значение сказанного.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под новостью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комментариях к новости о регионе пользователь пишет лозунг, который прямо призывает к изменению границ государства. Хотя текст короткий, он размещён открыто, адресован широкой аудитории и может рассматриваться как публичное действие с признаками состава преступления.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280.1 УК РФ: призывы к нарушению территориальной целостности России
</a:t>
            </a:r>
            <a:endParaRPr lang="en-US" sz="18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Организация, участие и финансирование экстремистских структур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статьи УК РФ охватывают разные стадии вовлечения: от создания группы до материальной поддержки.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РФ; актуально на 2025 год.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наказывает не только активных организаторов, но и тех, кто поддерживает экстремистскую деятельность ресурсами или участием.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действия к правовой оценке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публичности, умысла, состава правонарушения и доказательств до решения суда или уполномоченного органа.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влечет административную ответственность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Запрещенная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или публичная пропаганда запрещенной символики влечет ответственность даже без прямого призыва к насилию. Важны контекст, место и способ показа, а также то, была ли символика доступна другим людям.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материалов из официального перечня считается правонарушением, если они передаются, публикуются или массово пересылаются. Закон оценивает не только содержание, но и сам факт доведения до других пользователей.
</a:t>
            </a:r>
            <a:endParaRPr lang="en-US" sz="1051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наказание закрепляет сам факт противоправного поведения и формирует правовые последствия на будущее. При повторении действий риск более строгой квалификации и дополнительных ограничений заметно возрастает.
</a:t>
            </a:r>
            <a:endParaRPr lang="en-US" sz="10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риски распространения экстремистского контента
</a:t>
            </a:r>
            <a:endParaRPr lang="en-US" sz="1933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повышается там, где контент быстро пересылается, анонимно распространяется и слабо модерируется. Закрытые каналы и личные сообщения особенно удобны для скрытого вовлечения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связан с цифровыми площадками, прежде всего с социальными сетями и мессенджерами. Чем проще пересылка и ниже прозрачность общения, тем выше вероятность вовлечения.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каналов распространения рисков по материалам учебного курса и правовой практике РФ
</a:t>
            </a:r>
            <a:endParaRPr lang="en-US" sz="6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экспертиза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экспертиза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Лингвистическая, психологическая и компьютерно-техническая экспертизы помогают понять, что именно сказано, кому адресовано сообщение и было ли оно рассчитано на широкое распространение. Это особенно важно при спорных формулировках.
</a:t>
            </a:r>
            <a:endParaRPr lang="en-US" sz="1193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учитываются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Скриншоты, переписка, ссылки, архивы страниц, метаданные и история публикаций подтверждают время, авторство и круг распространения. Дополняют картину записи камер и иные цифровые следы.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Каковы последствия для несовершеннолетнего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Выявление факта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Публикация, репост или участие в группе сначала оцениваются с учетом возраста, умысла и степени вовлеченности. Важны также роль взрослых и обстоятельства появления контента.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Правовая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могут применяться профилактический учет, меры воспитательного воздействия, участие родителей или законных представителей, а в предусмотренных случаях — административная либо уголовная ответственность.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Дальнейшие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 тяжести деяния и повторности. Даже один цифровой поступок способен повлиять на репутацию, обучение и будущие правовые оценки поведения.
</a:t>
            </a:r>
            <a:endParaRPr lang="en-US" sz="11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ответственность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общественная опасность деяния, тем строже его правовая оценка.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Отягчающие признаки показывают не случайность, а осознанность и масштаб поведения. Это влияет на квалификацию, размер штрафа и вероятность лишения свободы.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 РФ и общие принципы квалификации правонарушений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смотрит суд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оценивает не отдельную фразу, а весь смысл сообщения, ситуацию публикации и связанный с ним контент. Важны тон, адресность и то, как текст был воспринят аудиторией.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сознательно стремился унизить, спровоцировать или подстрекнуть к насилию, правовая оценка становится строже. Эмоциональная резкость сама по себе еще не означает экстремизм.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получателей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имеет, был ли материал открыт для неопределенного круга лиц или направлен в закрытую группу. Публичность усиливает значимость высказывания и его последствия.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строится на скриншотах, экспертизах, переписке, истории публикаций и иных следах. Один фрагмент без подтверждения обычно недостаточен для окончательного вывода.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запрет экстремизма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мнения защищает спор, критику и обсуждение общественных вопросов, но не оправдывает агрессию, унижение людей и распространение запрещенных материалов.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проходит не по резкости оценки, а по наличию призыва, публичности и вреда. Чем явнее подстрекательство, тем ближе сообщение к ответственности.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Федеральный закон № 114-ФЗ, УК РФ и КоАП РФ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 профилактики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вступай в провокационные переписки и закрытые чаты, где под видом шуток нормализуют ненависть или насилие. При сомнениях обращайся к родителям, классному руководителю или школьному психологу.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любой спорный материал до репоста: источник, дату, контекст и возможные последствия. Сомнительный контент лучше не распространять, даже если он кажется смешным или «безобидным».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о цифровом следе: сообщения, изображения и пересылки могут сохраняться долго и быть использованы как доказательства. Ответственное поведение в сети — это часть правовой культуры.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Осознанность в сети — это правовая защита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Экстремистская деятельность опасна для человека, общества и государства, а ответственность за нее может быть очень строгой. Для подростка главный вывод прост: каждое публичное слово и цифровое действие требуют проверки и самоконтроля.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2026-05-21T04:34:16Z</dcterms:created>
  <dcterms:modified xsi:type="dcterms:W3CDTF">2026-05-21T04:34:16Z</dcterms:modified>
</cp:coreProperties>
</file>