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связующие (e-linkers) в академическом английском: ключевые аспекты темы
</a:t>
            </a:r>
            <a:pPr algn="l" indent="0" marL="0">
              <a:lnSpc>
                <a:spcPct val="10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E-linkers обеспечивают логичную структуру и связность английского текста.
</a:t>
            </a:r>
            <a:endParaRPr lang="en-US" sz="334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e-linkers критично для успешного написания эссе и аргументированных ответов на ЕГЭ. Эти связующие повышают ясность, структурированность и качество письменной речи, что способствует достижению высоких оценок.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e-linkers для старшеклассников в экзаменационной подготовке
</a:t>
            </a:r>
            <a:endParaRPr lang="en-US" sz="2807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конструкции (however, therefore) используются для организации текста, обозначая логические переходы и причинно-следственные связи, улучшая связность дискурса.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связующие (and, but, or) соединяют равноправные части предложения или текста для выражения добавления, выбора или противопоставления.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связующие (because, although, when) выражают зависимость частей предложения, связывая причину, условие или время с главным действием.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классификация электронных связующих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семантические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E-linkers делятся на группы: добавление (moreover, also), контраст (however, nevertheless), причина и следствие (because, so), примеры (for example, for instance), результат (as a result, therefore). Каждый вид отражает определённые смысловые отношения.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Семантические группы e-linkers: обзор и функции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текстовой связности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различных семантических групп способствует чёткому построению аргументации, улучшая восприятие и логику текста, что особенно важно в академической и экзаменационной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 типа and, also, in addition усиливают основную мысль, помогая расширить содержание без излишней повторности и создавая полную картину обсуждаемой темы.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для добавления информации: функции и применение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Moreover и furthermore придают высказыванию формальный оттенок, что делает текст более убедительным и подходит для академических работ и официальных эссе.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данных связующих способствует плавному переходу между аргументами, формируя логическую и структурную целостность текста.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и разнообразие связующих для добавления предотвращают монотонность, повышая интерес и читаемость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и yet служат для простого противопоставления идей, показывая различия или возражения внутри предложения или текста.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Связующие, выражающие противопоставление и контраст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However и nevertheless используются для более формального контраста, помогают выделить важные моменты и развить аргументацию, демонстрируя сложные отношения между частями высказывания.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Although вводит уступительные предложения, усиливая дискуссию и позволяя усложнить логику текста, что улучшает качество академических сочинений.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631335"/>
            <a:ext cx="4328400" cy="2299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категории связующих, их функции и частоту использования на основе Cambridge English Corpus.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E-linkers широко применяются в эссе для структурирования и логики; добавление и контраст — наиболее частые категории.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Corpus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e-linkers: функции и примеры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Обоснование в аргументации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Союзыbecause и since позволяют чётко связать причины с последствиями, делая аргументы убедительнее и логичнее. Следует правильно распределять их в сложных конструкциях.
</a:t>
            </a:r>
            <a:endParaRPr lang="en-US" sz="108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и выводы
</a:t>
            </a:r>
            <a:pPr algn="ctr" indent="0" marL="0">
              <a:lnSpc>
                <a:spcPct val="100000"/>
              </a:lnSpc>
              <a:buNone/>
            </a:pPr>
            <a:r>
              <a:rPr lang="en-US" sz="6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therefore и as a result показывают итог размышлений, связывая причины и следствия в тексте. Это помогает читателю проследить логическую последовательность.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схемы
</a:t>
            </a:r>
            <a:pPr algn="ctr" indent="0" marL="0">
              <a:lnSpc>
                <a:spcPct val="100000"/>
              </a:lnSpc>
              <a:buNone/>
            </a:pPr>
            <a:r>
              <a:rPr lang="en-US" sz="6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схемы «причина — следствие» облегчает восприятие и построение текстов с ясной логикой, что особенно важно в письменных экзаменационных работах.
</a:t>
            </a:r>
            <a:endParaRPr lang="en-US" sz="1142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Причинно-следственные связующие: особенности и примеры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вводит возможные сценарии, показывая, что действие зависит от определённых условий, часто используется в гипотетических рассуждениях.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для выражения условий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Provided that и in case расширяют спектр условных конструкций, придавая точность и формальность выражениям.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служит для отрицательных условий; связывает действия или последствия, которые не произойдут при определённом условии.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правильно использовать условные связующие позволяет строить логичные предположения и прогнозы в устной и письменной речи.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для указания времени и последовательности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и while задают временные рамки, указывая на одновременность или последовательность событий в тексте.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 soon as и afterwards фиксируют точные временные моменты, обеспечивая хронологическую структуру и понятный поток изложения.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Meanwhile используется для обозначения параллельных действий, что помогает разнообразить повествование и создавать связные описания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употребляемые связующие указывают на баланс между аргументацией и стилевыми переходами. Использование because выделяет развернутую логику писем.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соединительные союзы и противительные связующие доминируют в текстах, обеспечивая ясность и структурность аргументации.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Corpus, 2023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использования основных e-linkers на примере экзаменационных эссе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повторение одних и тех же e-linkers снижает разнообразие текста и приводит к монотонности, ухудшая восприятие и связанность аргументации.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использовании электронных связующих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разнообразия соединительных конструкций ограничивает выразительность речи и уменьшает общую убедительность письменных работ учащихся.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Некорректное использование пунктуации при e-linkers часто нарушает грамматическую структуру и снижает полноту смысловых связок в тексте.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формального и неформального стилей в рамках одного произведения снижает уровень профессионализма и отражается на качестве экзаменационной работы.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e-linkers в академической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академических текстах преимущественно используются формальные связующие, такие как moreover, consequently и whereas. Они придают речи официальность и обоснованность, укрепляют логическую структуру и аргументацию.
</a:t>
            </a:r>
            <a:endParaRPr lang="en-US" sz="1076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Неформальные связующие в повседневном общении
</a:t>
            </a:r>
            <a:pPr algn="ctr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so, but, also популярны в разговорных и неформальных жанрах. Их применение способствует естественности речи и поддерживает динамику диалогов или личных писем.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Формальные и неформальные электронные связующие: примеры и использование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электронного связующего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определения и подбора подходящего e-linker в зависимости от логической функции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E-linkers задают ритм и помогают позиционировать акценты, что особенно важно для поддержания академического стиля и четкой организации мыслей.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делают текст более выразительным, помогают строить логическую структуру, обеспечивая плавность переходов между идеями и абзацами.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предотвращают монотонность за счёт разнообразия формулировок, способствуют поддержанию интереса читателя через динамичность повествования.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Стилистические и композиционные функции e-linkers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формальных связующих, таких как consequently и hence, обеспечивает точную и строгую логическую последовательность изложения.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E-linkers в структуре научных и исследовательских текстов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подчеркивают взаимосвязь между разделами и абзацами, сохраняя цельность научного дискурса и обеспечивая легкость восприятия.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furthermore и thus помогают раскрывать комплексные идеи, подчёркивая причинно-следственные связи и усиливая аргументы.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Адекватное применение данных связок значительно повышает академическую компетентность и качество научных публикаций.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обеспечивают логичный переход между абзацами, усиливая связность и структурированность аргументации в тексте эссе.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e-linkers при написании эссе: структура и аргументация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грамотное использование повышает убедительность и позволяет читателю легче следовать ходу мысли автора, улучшая восприятие и запоминание содержимого.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451" y="1639059"/>
            <a:ext cx="280626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2096" y="1639059"/>
            <a:ext cx="240536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53258"/>
            <a:ext cx="350400" cy="3114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методы развития навыков работы с e-linkers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разбор и маркировка связующих в различных текстах помогает понять их функции и контекст использования.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заданий на подбор и замену e-linkers развивает гибкость и уверенность в применении разных конструкций.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персональных карт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e-linkers в виде схем и таблиц помогает запомнить и использовать их адекватно и разнообразно.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использованием связующих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мини-эссе с упором на разнообразие e-linkers улучшает навыки аргументации и письменного оформления мыслей.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Разнообразное использование связующих повышает оценку за организацию текста, что важно для высоких баллов на ЕГЭ и других экзаменах.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e-linkers на успех в экзаменационном письме по английскому
</a:t>
            </a:r>
            <a:endParaRPr lang="en-US" sz="257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включение e-linkers обеспечивает логическую преемственность и целостность высказывания, что улучшает восприятие работы экспертами.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применения связующих может привести к снижению баллов из-за нечеткой структуры и нарушений смысловой связности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e-linkers для развития языковой компетентности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Владение электронными связующими расширяет выразительные возможности, способствует успешной коммуникации и академической грамотности старшеклассников, формируя критическое мышление и уверенность в письменной речи.
</a:t>
            </a:r>
            <a:endParaRPr lang="en-US" sz="374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2026-05-07T21:50:32Z</dcterms:created>
  <dcterms:modified xsi:type="dcterms:W3CDTF">2026-05-07T21:50:32Z</dcterms:modified>
</cp:coreProperties>
</file>