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дополнений: когда ставятся запятые
</a:t>
            </a:r>
            <a:endParaRPr lang="en-US" sz="4056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обороты и правильно ставить запятые.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 дополнении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связанный с действием, и отвечает на вопросы косвенных падежей. Обычно оно выражено существительным или местоимением. Но запятые зависят не от самого дополнения, а от смысла оборота с предлогом.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и его место в предложении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уточняет, на что направлено действие: читать книгу, помочь другу, гордиться успехом. Без него предложение часто становится менее точным.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стоять после сказуемого или рядом с другим членом предложения. Порядок слов меняется, но смысл связи между словами сохраняется.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дополнение входит в предлоговое сочетание, важно понять значение всего оборота. Именно смысл помогает решить, нужна ли запятая.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24221"/>
            <a:ext cx="4009200" cy="14916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 которыми дополнения часто обособляются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предлоги, их значение и короткие примеры.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чаще всего нужна там, где оборот добавляет, исключает или заменяет, то есть несёт отдельный смысл.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правила о обособлении дополнений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исключения в предложении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это на схеме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рисунке удобно показать много одинаковых элементов и один, который стоит отдельно. Так сразу видно, почему оборот требует особого внимания и часто выделяется запятыми.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или что исключают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с кроме, за исключением и не считая выделяют одного участника из общей группы. Они подсказывают, кого или что не включать в общий список.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нужна ли запятая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предлога, значения и смысла оборота.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с предлогом кроме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кроме чаще всего показывает исключение из общей группы. В предложении он помогает назвать того, кто не входит в общий перечень.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оборот можно убрать, а основной смысл останется понятным, запятая обычно нужна. Так предложение легче читать и точнее понимать.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сочетании кроме того запятая не связана с обособлением дополнения. Это устойчивое выражение, которое нужно запоминать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особенно важно замечать смысл предлога и не путать его с обычным дополнением.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исключение, поэтому именно такие обороты нужно проверять особенно внимательно.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обособления дополнений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Помимо, сверх, наряду с, включая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и сверх выражают добавление: к уже названному предмету или действию присоединяется что-то ещё. Такой оборот часто сообщает дополнительную, самостоятельную мысль.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помогает соединить равные по важности явления. В предложении он показывает, что оба элемента значимы и связаны между собой.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Включая подчёркивает включение части в целое. Оно удобно, когда нужно показать, что в общее число входят и названные лица или предметы.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ставится, если оборот можно отделить по смыслу. Тогда он читается как пояснение, а не как тесная часть сказуемого.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и за исключением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передаёт значение замещения: одно действие, предмет или событие занимает место другого. В таких случаях важно понять, что именно было заменено.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исключением указывает на точное исключение из группы. Оборот помогает назвать всех, кроме одного или нескольких участников.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оборота часто обособляются, если они несут отдельное сообщение и легко отделяются от основной части предложения. Тогда запятая помогает не потерять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04532"/>
            <a:ext cx="3971100" cy="17344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случаев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похожие примеры и проверьте, когда оборот выделяется запятыми, а когда тесно связан с главным словом или является устойчивым сочетанием.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там, где оборот сообщает дополнительное смысловое сообщение. Устойчивые сочетания и тесно связанные с сказуемым конструкции обычно не выделяются.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правила об обособлении дополнений с предлогами кроме, включая, вместо и устойчивыми сочетаниями.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ставится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обычно не нужна, если сочетание стало устойчивым и воспринимается как цельное выражение. В таком случае оно не выделяется как самостоятельное добавочное сообщение.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случаям относятся выражения вроде кроме того, вместо этого и не считая случаев. Здесь важно не путать обычный оборот с привычным устойчивым сочетанием.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выражение нельзя убрать без заметной потери смысла или оно уже стало частью сообщения, запятая не требуется. Решение всегда зависит от смысла, а не только от наличия предлога.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обособляются и конструкции, которые тесно связаны с другим словом по смыслу и грамматически. Они читаются как единый член предложения, а не как отдельный оборот.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нужна ли запятая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 шагам определить, является ли оборот обособленным дополнением.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 после каждого предлога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ставят запятую сразу после любого предлога, даже если оборот не обособляется. На доске это выглядит так: «Вместо урока был концерт» — без лишней паузы, потому что выражение тесно связано со сказуемым.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 в оборотах с исключением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появляется в примерах с кроме и за исключением. В записи «Кроме брата, пришли друзья» запятая нужна, потому что оборот выделяет одного участника из группы и сообщает дополнительную мысль.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устойчивым сочетанием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путают «кроме того» с обычным оборотом. В этом случае запятая перед словом не ставится, потому что выражение стало цельным и работает как вводное сочетание, а не как обособленное дополнение.
</a:t>
            </a:r>
            <a:endParaRPr lang="en-US" sz="8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допускаются ошибки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случаи требуют особого внимания на уроке и при выполнении упражнений.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связана с оборотом с «кроме». Это значит, что именно примеры на исключение нужно проверять особенно внимательно.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«Обособление дополнений», обобщение типичных школьных ошибок.
</a:t>
            </a:r>
            <a:endParaRPr lang="en-US" sz="7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57447"/>
            <a:ext cx="724450" cy="579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87" y="1805973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 сборе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 пришли все, кроме дежурных. Оборот выделяет тех, кто не входит в общую группу, поэтому запятая помогает точно показать исключение.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ещё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домашнего задания, нужно повторить правило. Здесь оборот добавляет новое задание к уже названному делу и сообщает дополнительную информацию.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длинного объяснения учитель привёл пример. Такое сочетание тесно связано со сказуемым и передаёт замену, поэтому запятая обычно не нужна.
</a:t>
            </a:r>
            <a:endParaRPr lang="en-US" sz="76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принадлежности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учебниками на парте лежали тетради. Оборот присоединяет ещё один предмет к уже названному и делает сообщение более полным.
</a:t>
            </a:r>
            <a:endParaRPr lang="en-US" sz="79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исключением одной ошибки, работа выполнена верно. Оборот показывает точное исключение и помогает отдельно обозначить один недочёт среди остальных правильных ответов.
</a:t>
            </a:r>
            <a:endParaRPr lang="en-US" sz="7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постановки знаков препинания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ошибиться, когда встречается дополнение с особым предлогом или предлоговым сочетанием.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значение оборота, а затем проверить его цельность и самостоятельность. Такой порядок помогает принять правильное решение о запятой.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 теме обособления дополнений и устойчивых сочетаний.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выбрать знак препинания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предложения полезно сначала смотреть на смысл всего оборота, а уже потом — на его положение в тексте.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значение предлога: именно оно чаще всего подсказывает, нужна ли запятая. Остальные признаки уточняют решение.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 теме «Обособление дополнений», учебный материал для 5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 запоминания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предложении предлог или предлоговое сочетание и определи его значение. Если оно связано с исключением, добавлением, замещением или включением, оборот может обособляться.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не является ли выражение устойчивым. В привычных сочетаниях смысл уже слитный, поэтому запятая часто не нужна, даже если рядом стоит предлог особого значения.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не только на отдельное слово, но и на весь оборот целиком. Если он сообщает дополнительную самостоятельную мысль, запятая помогает сделать предложение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зависит не от самого дополнения, а от предлога и смысла оборота. Если научиться проверять значение и устойчивость выражения, ошибок станет гораздо меньше.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2026-05-22T18:54:06Z</dcterms:created>
  <dcterms:modified xsi:type="dcterms:W3CDTF">2026-05-22T18:54:06Z</dcterms:modified>
</cp:coreProperties>
</file>