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 и источники энергии звёзд: обзор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раскалённые плазменные шары с сложной структурой и ядерными реакциями.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Звёзды: ключ к пониманию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составляют основу галактик, создают тяжёлые элементы и влияют на космическую эволюцию. Их внутренняя энергия задаёт условия для формирования планет и жизни.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сердце звезды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компактная область с экстремальными температурами и давлением, где происходят термоядерные реакции, обеспечивающие энергию для всей звезды.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зона — перенос излучения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 ядра распространяется через радиационную зону с помощью фотонов, постепенно снижая плотность и температуру перед передачей плазменным потокам.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Конвективная зона и фотосфера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Конвективная зона переносит энергию движением горячей плазмы. Фотосфера — видимая поверхность, определяющая спектр и светимость звезды.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звезды: основные слои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звезды температура достигает десятков миллионов градусов, что критично для запуска и поддержания ядерных реакций в плазме.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млн К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диапазон в ядрах многих звёзд, обеспечивающий условия для термоядерного синтеза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Astrophysical Research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871099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различных звезд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масштаб различий в температуре, массе и плотности ядер звёзд разных типов.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звёзд варьируют на несколько порядков, отражая различные стадии и типы эволюции.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Astrophysical Data System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давление и его роль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 ядре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Солнца давление достигает около 2,5×10¹¹ атмосфер, создавая условия для устойчивого синтеза и равновесия.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внутри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уравновешивает гравитационное сжатие, предотвращая коллапс звезды и обеспечивая стабильность длительное время.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протон-протонного цикла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выделения энергии в ядре маломассивных звёзд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ядерного синтеза для звёзд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синтез — основа энергии звезд главной последовательности, поддерживает их яркость и температуру.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массивных звёздах преобладает CNO-цикл, усиливающий энерговыделение и влияющий на их быстрый эволюционный путь.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Протон-протонный цикл доминирует в маломассивных звёздах, обеспечивая стабильное выделение энергии при умеренных температурах.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обеспечивают подавляющее большинство энергии зрелых звёзд, определяя их стабильность и светимость.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звёзд главной последовательности почти полностью зависит от термоядерного синтеза.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разных источников энергии в жизни звезды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Astrophysical Journal, 2023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Протон-протонный цикл: особенности и этапы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трёх последовательных реакций, преобразующих четыре протона в один атом гелия с выделением энергии.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Активен при температурах от 10 до 15 млн К и является доминирующим процессом в звёздах, подобных Солнцу.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сопровождается выбросом нейтрино и γ-квантов, подтверждая теоретические модели работы звёздного ядра.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CNO-цикл: ключевой синтез в массивных звёздах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углерода, азота и кислорода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CNO-цикле элементы углерода, азота и кислорода выступают катализаторами, ускоряя процесс преобразования водорода в гелий при высоких температурах. Это обеспечивает сильный энергетический выход, поддерживающий светимость массивных звёзд.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требования и массовые звёзды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запуска CNO-цикла требуется ядро с температурой свыше 15 миллионов Кельвинов, что характерно для звёзд с массой более 1,3 солнечной. Этот процесс определяет структуру и продолжительность жизни особенно массивных светил.
</a:t>
            </a:r>
            <a:endParaRPr lang="en-US" sz="2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стадии протозвезды гравитационное сжатие газа вызывает рост температуры и давления, что подготавливает условия для последующего термоядерного синтеза.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сжатие в ранних этапах звезды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гравитационной энергии в тепловую обеспечивает освещение протозвезды до включения ядерных реакций.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является основой прогрева внутреннего ядра и запуска формирования полноценной звезды.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нейтрино в звёздных ядерных процессах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Нейтрино, образующиеся при термоядерных реакциях, практически не взаимодействуют с материей, что позволяет им свободно покидать звезду и нести информацию о происходящих процессах.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солнечных нейтрино, достигающий Земли, подтверждает модели строения и работы внутреннего ядра звёзд, служа важным инструментом астрофизических исследований.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падает с ядра к поверхности, создавая условия для различных механизмов переноса энергии и влияя на внутреннюю динамику плазмы.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температурный перепад обеспечивает смену доминирующих процессов — от ядерного синтеза до излучения на поверхности.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градиент в недрах звезды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Stellar Models, 2023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Гидростатический баланс и устойчивость звезды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притяжение стремится сжать звезду, создавая внутреннее давление, препятствующее коллапсу.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выделяющаяся в процессе ядерного синтеза, поддерживает высокую температуру и давление, необходимые для баланса.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Газовое давление горячей плазмы внутри звезды компенсирует силу тяжести, сохраняя форму и объём звёздного объекта.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этого равновесия приводит к началу фаз интенсивной эволюции, таких как расширение в красные гиганты или коллапс.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как показатель энергетической активности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измеряет мощность, с которой звезда излучает энергию, напрямую связана с массой и внутренними температурами звезды.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Солнце излучает 3,828×10²⁶ ватт, тогда как массивные звёзды могут иметь светимость в сотни и тысячи раз выше его.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как фактор изменения звёзд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 ядре влияет на интенсивность ядерных реакций и скорость расходования топлива.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определяет её эволюционный путь от главной последовательности до конечных стадий, включая белые карлики или чёрные дыры.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задаёт термодинамические условия, необходимые для запуска и поддержания различных циклов синтеза.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47231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звёзд различных масс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взаимосвязь массы звезды с её продолжительностью жизни и примерами конкретных объектов.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звезды, тем быстрее она расходует топливо, сокращая продолжительность жизни.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Astrophysics Data System, NASA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после окончания водородного горения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исчерпания водорода ядро звезды начинает сжигать гелий, образуя более тяжёлые элементы, такие как углерод и кислород.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массивных звёздах синтез продолжается вплоть до возникновения железа, что сопровождается возрастанием нестабильности.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готовят звезду к финальным этапам, включая возможный взрыв сверхновой или коллапс в компактные объекты.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фундаментальная роль энергии и условий в жизни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Термоядерный синтез в экстремальных условиях звёзд позволяет понять их эволюцию и значение в космосе, улучшая прогнозы в астрофизике и наше восприятие Вселенной.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2026-05-08T00:14:50Z</dcterms:created>
  <dcterms:modified xsi:type="dcterms:W3CDTF">2026-05-08T00:14:50Z</dcterms:modified>
</cp:coreProperties>
</file>