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 поисках новой картины мира: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отражает перемены в культуре и обществе с XIX по XXI век.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перемены влияют на мир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науку, войны и урбанизацию меняют мировоззрение людей. Художники ищут новые формы, чтобы выразить эти перемены и передать дух времени через картины и скульптуры.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свет и мгновенный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художники, как Клод Моне, старались передать быстрые впечатления от природы, используя свет и цвет. Изобретение фотографии вдохновило их изображать реальность в движении.
</a:t>
            </a:r>
            <a:endParaRPr lang="en-US" sz="1116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Постимпрессионизм: эмоции 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такие как Ван Гог и Сезанн, исследовали цвета и формы глубже, добавляя символику и причудливые деформации для передачи внутреннего мира и настроений.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постимпрессионизм: природа и символизм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кубизма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Пабло Пикассо и Жорж Брак разрушили традиционную перспективу, изображая предметы через геометрические формы с разных точек зрения одновременно.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вдохновил коллажи в искусстве и изменил европйеский стиль, открыв дорогу экспериментам и новаторским техникам в ХХ веке.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Кубизм: новый взгляд на форму и пространство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футуристы восхваляли движение и современную технику, изображая машины и города в динамике. Их творчество отражало энергетику быстро меняющегося мира.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направления, включая Маринетти и Боччони, внесли новые идеи в скульптуру, архитектуру и дизайн, делая акцент на развитии и прогрессе.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к скорости и технике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Экспрессионизм: эмоции на поверхности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немецкие и скандинавские художники сосредоточены на внутреннем мире человека. Они используют яркие, искажённые формы и цвета для передачи эмоций.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художники как Мунк и Кандинский создают работы, которые вызывают глубокие чувства, отразив борьбу души и мистические переживания через живопись.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Дадаизм: бунт против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цели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Дадаизм появился как резкая реакция на ужасы Первой мировой войны, отвергая логику и традиции. Художники протестовали против ценностей, приведших к конфликту.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и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— коллаж, ready-made объекты и абсурдность. Творчество Дюшана и Балля повлияло на появление сюрреализма и модернистский авангард.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Гропиусом в 1919 году, школа Баухаус объединяла искусство, дизайн и архитектуру, продвигая функциональность и простоту форм.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Выпускники, такие как Клее и Мис ван дер Роэ, оказали влияние на дизайн интерьеров, промышленность и архитектуру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Баухаус: искусство для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советское искусство задаёт оптимистичный взгляд на будущее, создавая массовые плакаты и монументальные работы по заказам государства.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художественное творчество становится инструментом воспитания и формирования идеологии, отображая коллективный труд и социалистические ценности.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новая роль художника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фотографии и кино на искусство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визуальных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быстро распространяется, меняя представления о изображении. Кинематограф вводит новые способы рассказа и передвижения во времени с помощью монтажа.
</a:t>
            </a:r>
            <a:endParaRPr lang="en-US" sz="1145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Документальность и монтаж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Зандера в фотографии и Эйзенштейна в кино иллюстрируют разнообразие и глубину этих новых направлений, расширяя границы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науки на художественное мышление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открытие теории относительности и квантовой физики меняет представления о пространстве и времени, что отражается в новых художественных поисках и концепциях.
</a:t>
            </a:r>
            <a:endParaRPr lang="en-US" sz="93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включают в свои работы изображения молекул, атомов, а также космических объектов, используя научные открытия как источник вдохновения для новых образов.
</a:t>
            </a:r>
            <a:endParaRPr lang="en-US" sz="987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материалы, появившиеся благодаря развитию биологии и физики, позволяют создавать необычные художественные техники и экспериментировать с формой.
</a:t>
            </a:r>
            <a:endParaRPr lang="en-US" sz="9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Кандинский: музыка цвета и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Кандинский стремился выразить духовные ощущения через абстрактные образы, используя цвет и форму как музыкальные элементы в живописи. Его работы отказываются от реалистического изображения в пользу эмоциональной глубины.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Казимир Малевич и «Черный квадрат»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Малевич создал символ супрематизма — «Черный квадрат», изложив идею абсолютной абстракции. Этот образ подчёркивает отказ от предметности и поиск нового языка искусства, свободного от внешних форм.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 Мондриан и геометрический минимализм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Мондриан развивал абстракционизм через строгие прямоугольники и первичные цвета. Его стиль стремился к гармонии и универсальности, выражая идею упорядоченного мира через простые геометрические формы.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 как новое художественное направление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722" y="1835776"/>
            <a:ext cx="3481913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художественных направлений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цели, ключевые техники и отношение к реальности у четырёх направлений: реализма, импрессионизма, кубизма и абстракционизма.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развиваются от копирования к свободному самовыражению через эксперимент и абстракцию.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арт-источники и исторические исследования
</a:t>
            </a:r>
            <a:endParaRPr lang="en-US" sz="9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и супрематизм: новые языки искусства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Супрематизм, возглавляемый Малевичем, опирается на простые геометрические формы и цвет, ставя художественную абстракцию в основу нового языка искусства. «Черный квадрат» стал его символом.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развивался вокруг утилитарных идей, сочетая искусство и промышленность. Татлин и Родченко создавали проекты функциональных объектов и плакаты, продвигая рациональность и технику.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Сальвадор Дали и фантазия снов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 создавал необычные сцены с алогичными образами, словно оживляя сны и подсознательные страхи. Его картины наполнены символами и неожиданными деталями, вызывающими глубокие эмоции.
</a:t>
            </a:r>
            <a:endParaRPr lang="en-US" sz="1076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 Магритт: игра очевидного и загадочного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Магритт показывал привычные предметы в новых неожиданных связях, вызывая вопросы о смысле и реальности. Его работы часто противоречивы и заставляют зрителя искать скрытые идеи.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Сюрреализм: уход в мир подсознания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и оп-арт: искусство массовой культуры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Поп-арт: отражение потребительской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Поп-арт опирается на образы массовой рекламы и комиксов, делая искусство доступным и понятным. Энди Уорхол показал знаменитые портреты и бытовые предметы как иконы современности.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Оп-арт: иллюзии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Оп-арт исследует зрительные эффекты и движение через оптические иллюзии. Работы Лихтенштейна используют точечную печать и большие фрагменты комиксов для создания динамических образов.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Перформанс предлагает живое действие как форму искусства, вовлекая зрителя в непосредственный опыт. Марина Абрамович известна своими смелыми и эмоциональными выступлениями.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Инсталляции и видео-арт создают многомерные пространства и новые визуальные ощущения, часто объединяя технологии и живое участие публики. Современные художники сотрудничают с инженерами и программистами.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формы: перформанс, инсталляция, смешанные жанры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открыло новые возможности для творчества: 3D-графика, виртуальная и дополненная реальность, анимация расширяют границы традиционного искусства.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NFT-технологии революционизируют рынок искусства, позволяя авторам напрямую продавать цифровые работы. Примеры — известные цифровые художники Beeple и Grimes, задающие тренды современности.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искусство: перемены XXI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и новые вызовы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глобализацию и экологию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включают темы экологии и социального неравенства, критикуя современное общество и выражая тревогу за будущее планеты.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идентичности через новые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инсталляции, цифровое искусство и перформансы создаются проекты, исследующие личную и коллективную идентичность в меняющемся мире технологий и культурного разнообразия.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искусство как зеркало меняющегося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объединяет традиции и инновации, отражая сложность эпохи. Художники продолжают создавать новые образы, осмысливая природу и будущее человечества в постоянном движении.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2026-05-10T23:27:13Z</dcterms:created>
  <dcterms:modified xsi:type="dcterms:W3CDTF">2026-05-10T23:27:13Z</dcterms:modified>
</cp:coreProperties>
</file>