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jpeg"/><Relationship Id="rId4" Type="http://schemas.openxmlformats.org/officeDocument/2006/relationships/image" Target="../media/image-11-4.jpeg"/><Relationship Id="rId5" Type="http://schemas.openxmlformats.org/officeDocument/2006/relationships/image" Target="../media/image-11-5.jpe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55800" y="1802850"/>
            <a:ext cx="5640300" cy="58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1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Present Perfect: время связи прошлого и настоящего
</a:t>
            </a:r>
            <a:endParaRPr lang="en-US" sz="2016" dirty="0"/>
          </a:p>
        </p:txBody>
      </p:sp>
      <p:sp>
        <p:nvSpPr>
          <p:cNvPr id="4" name="Text 1"/>
          <p:cNvSpPr txBox="1"/>
          <p:nvPr/>
        </p:nvSpPr>
        <p:spPr>
          <a:xfrm>
            <a:off x="355800" y="4658850"/>
            <a:ext cx="5329500" cy="19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355800" y="2627550"/>
            <a:ext cx="50421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Прошлое важно сейчас: учим Present Perfect легко и понятно.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61900" y="967150"/>
            <a:ext cx="3273400" cy="3276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55800" y="1588705"/>
            <a:ext cx="4555200" cy="58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нужен Present Perfect
</a:t>
            </a:r>
            <a:endParaRPr lang="en-US" sz="2500" dirty="0"/>
          </a:p>
        </p:txBody>
      </p:sp>
      <p:sp>
        <p:nvSpPr>
          <p:cNvPr id="6" name="Text 2"/>
          <p:cNvSpPr txBox="1"/>
          <p:nvPr/>
        </p:nvSpPr>
        <p:spPr>
          <a:xfrm>
            <a:off x="355800" y="2531185"/>
            <a:ext cx="4555200" cy="99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время встречается в речи, текстах и заданиях. Оно помогает показать, что действие уже произошло, но его результат или значение важны в настоящем. Для школьника это один из самых полезных и частых грамматических инструментов английского языка.
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355800" y="445025"/>
            <a:ext cx="6934200" cy="4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образования Present Perfect
</a:t>
            </a:r>
            <a:endParaRPr lang="en-US" sz="2000" dirty="0"/>
          </a:p>
        </p:txBody>
      </p:sp>
      <p:sp>
        <p:nvSpPr>
          <p:cNvPr id="11" name="Text 2"/>
          <p:cNvSpPr txBox="1"/>
          <p:nvPr/>
        </p:nvSpPr>
        <p:spPr>
          <a:xfrm>
            <a:off x="3041949" y="1166500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Основная схема
</a:t>
            </a:r>
            <a:pPr algn="l" indent="0" marL="0">
              <a:lnSpc>
                <a:spcPct val="100000"/>
              </a:lnSpc>
              <a:buNone/>
            </a:pPr>
            <a:r>
              <a:rPr lang="en-US" sz="5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Present Perfect строится по формуле have/has + V3. Сначала ставится вспомогательный глагол, а затем смысловой глагол в третьей форме. Именно эта модель создаёт нужное значение времени.
</a:t>
            </a:r>
            <a:endParaRPr lang="en-US" sz="1198" dirty="0"/>
          </a:p>
        </p:txBody>
      </p:sp>
      <p:sp>
        <p:nvSpPr>
          <p:cNvPr id="12" name="Text 3"/>
          <p:cNvSpPr txBox="1"/>
          <p:nvPr/>
        </p:nvSpPr>
        <p:spPr>
          <a:xfrm>
            <a:off x="3041949" y="2090125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выбрать have или has
</a:t>
            </a:r>
            <a:pPr algn="l" indent="0" marL="0">
              <a:lnSpc>
                <a:spcPct val="100000"/>
              </a:lnSpc>
              <a:buNone/>
            </a:pPr>
            <a:r>
              <a:rPr lang="en-US" sz="6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I, you, we, they используется have. Для he, she, it — has. Это правило простое, но его нужно помнить всегда, потому что от вспомогательного глагола зависит правильность всей формы.
</a:t>
            </a:r>
            <a:endParaRPr lang="en-US" sz="1293" dirty="0"/>
          </a:p>
        </p:txBody>
      </p:sp>
      <p:sp>
        <p:nvSpPr>
          <p:cNvPr id="13" name="Text 4"/>
          <p:cNvSpPr txBox="1"/>
          <p:nvPr/>
        </p:nvSpPr>
        <p:spPr>
          <a:xfrm>
            <a:off x="3041949" y="3013750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Третья форма глагола
</a:t>
            </a:r>
            <a:pPr algn="l" indent="0" marL="0">
              <a:lnSpc>
                <a:spcPct val="100000"/>
              </a:lnSpc>
              <a:buNone/>
            </a:pPr>
            <a:r>
              <a:rPr lang="en-US" sz="62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правильных глаголов третья форма обычно совпадает с формой на -ed: play — played, finish — finished. У неправильных глаголов форма меняется особым образом и запоминается отдельно.
</a:t>
            </a:r>
            <a:endParaRPr lang="en-US" sz="1246" dirty="0"/>
          </a:p>
        </p:txBody>
      </p:sp>
      <p:sp>
        <p:nvSpPr>
          <p:cNvPr id="14" name="Text 5"/>
          <p:cNvSpPr txBox="1"/>
          <p:nvPr/>
        </p:nvSpPr>
        <p:spPr>
          <a:xfrm>
            <a:off x="3041949" y="3937375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5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форм
</a:t>
            </a:r>
            <a:pPr algn="l" indent="0" marL="0">
              <a:lnSpc>
                <a:spcPct val="100000"/>
              </a:lnSpc>
              <a:buNone/>
            </a:pPr>
            <a:r>
              <a:rPr lang="en-US" sz="6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Важные образцы: go — gone, see — seen, write — written. Такие формы часто встречаются в упражнениях, поэтому полезно учить их сразу в готовых парах и коротких примерах.
</a:t>
            </a:r>
            <a:endParaRPr lang="en-US" sz="1359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3150" y="1909646"/>
            <a:ext cx="4646100" cy="185160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578525"/>
            <a:ext cx="84321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Утверждение, отрицание и вопрос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5800" y="4651975"/>
            <a:ext cx="41022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грамматика английского языка, базовый уровень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5986725" y="2003705"/>
            <a:ext cx="2801100" cy="97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таблице показано, как меняется порядок слов в Present Perfect.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5986725" y="3145655"/>
            <a:ext cx="2801100" cy="97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 строится перестановкой have/has, отрицание — добавлением not, а смысловой глагол остаётся в третьей форме.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43024" y="1242175"/>
            <a:ext cx="3070152" cy="3409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55800" y="578525"/>
            <a:ext cx="69609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настоящим результатом
</a:t>
            </a:r>
            <a:endParaRPr lang="en-US" sz="2300" dirty="0"/>
          </a:p>
        </p:txBody>
      </p:sp>
      <p:sp>
        <p:nvSpPr>
          <p:cNvPr id="10" name="Text 2"/>
          <p:cNvSpPr txBox="1"/>
          <p:nvPr/>
        </p:nvSpPr>
        <p:spPr>
          <a:xfrm>
            <a:off x="542600" y="1564150"/>
            <a:ext cx="5096700" cy="9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Результат виден сейчас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Present Perfect показывает событие, которое уже произошло, но его последствие заметно прямо сейчас. Например, разбитое окно, потерянный ключ или выполненное задание меняют ситуацию в момент речи.
</a:t>
            </a:r>
            <a:endParaRPr lang="en-US" sz="1700" dirty="0"/>
          </a:p>
        </p:txBody>
      </p:sp>
      <p:sp>
        <p:nvSpPr>
          <p:cNvPr id="11" name="Text 3"/>
          <p:cNvSpPr txBox="1"/>
          <p:nvPr/>
        </p:nvSpPr>
        <p:spPr>
          <a:xfrm>
            <a:off x="542600" y="2537083"/>
            <a:ext cx="5096700" cy="9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Действие влияет на ситуацию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мы говорим I have lost my key, важен не сам факт потери, а то, что из-за этого я не могу открыть дверь. Настоящее состояние становится главным.
</a:t>
            </a:r>
            <a:endParaRPr lang="en-US" sz="1700" dirty="0"/>
          </a:p>
        </p:txBody>
      </p:sp>
      <p:sp>
        <p:nvSpPr>
          <p:cNvPr id="12" name="Text 4"/>
          <p:cNvSpPr txBox="1"/>
          <p:nvPr/>
        </p:nvSpPr>
        <p:spPr>
          <a:xfrm>
            <a:off x="542600" y="3510011"/>
            <a:ext cx="5096700" cy="9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Удобно для коротких сообщений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употребление особенно полезно в заметках, сообщениях и разговоре: We have finished the test, so we can relax. Форма быстро передаёт смысл без длинного объяснения.
</a:t>
            </a:r>
            <a:endParaRPr lang="en-US" sz="17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5100" y="1401635"/>
            <a:ext cx="4792800" cy="275848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91500" y="1761049"/>
            <a:ext cx="2877900" cy="117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слова часто подсказывают нужное время, особенно в учебных упражнениях и коротких диалогах.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578525"/>
            <a:ext cx="84321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2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Маркеры времени, которые помогают узнать Present Perfect
</a:t>
            </a:r>
            <a:endParaRPr lang="en-US" sz="2202" dirty="0"/>
          </a:p>
        </p:txBody>
      </p:sp>
      <p:sp>
        <p:nvSpPr>
          <p:cNvPr id="7" name="Text 2"/>
          <p:cNvSpPr txBox="1"/>
          <p:nvPr/>
        </p:nvSpPr>
        <p:spPr>
          <a:xfrm>
            <a:off x="791500" y="3346249"/>
            <a:ext cx="2877900" cy="117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заметны already, yet и just, но окончательный выбор времени всегда зависит от смысла предложения.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355800" y="4565575"/>
            <a:ext cx="41022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учебным примерам из темы Present Perfect; условная шкала частотности
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355800" y="578525"/>
            <a:ext cx="69342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Опыт человека и жизненные события
</a:t>
            </a:r>
            <a:endParaRPr lang="en-US" sz="2300" dirty="0"/>
          </a:p>
        </p:txBody>
      </p:sp>
      <p:sp>
        <p:nvSpPr>
          <p:cNvPr id="11" name="Text 2"/>
          <p:cNvSpPr txBox="1"/>
          <p:nvPr/>
        </p:nvSpPr>
        <p:spPr>
          <a:xfrm>
            <a:off x="544450" y="1564150"/>
            <a:ext cx="5096700" cy="67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Опыт без даты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Present Perfect используют, когда говорят о жизненном опыте без точного времени. Важен сам факт события: I have been to London. Дата здесь не нужна и не важна.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544450" y="2289213"/>
            <a:ext cx="5096700" cy="67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Отрицание опыта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never помогает показать, что опыт отсутствует: She has never eaten sushi. Такое предложение сообщает не момент, а общий жизненный результат, который сохраняется до настоящего времени.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544450" y="3014272"/>
            <a:ext cx="5096700" cy="67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Событие уже было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Фразы вроде He has played football before показывают, что действие происходило раньше, но точный момент не называется. Это делает речь естественной и краткой.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544450" y="3739320"/>
            <a:ext cx="5096700" cy="67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нужен Past Simple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появляется точное время, например yesterday или in 2020, чаще выбирают Past Simple. Тогда действие привязано к конкретному моменту в прошлом, а не к опыту вообще.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288" y="1465125"/>
            <a:ext cx="8419124" cy="3186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578525"/>
            <a:ext cx="84321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выбрать Present Perfect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5950" y="1080125"/>
            <a:ext cx="8432100" cy="2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помогает быстро понять, подходит ли это время в предложении.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2975" y="1471008"/>
            <a:ext cx="449400" cy="449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2075" y="3270978"/>
            <a:ext cx="511200" cy="4089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5800" y="578525"/>
            <a:ext cx="6934200" cy="53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3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Present Perfect и Past Simple: главное различие
</a:t>
            </a:r>
            <a:endParaRPr lang="en-US" sz="2302" dirty="0"/>
          </a:p>
        </p:txBody>
      </p:sp>
      <p:sp>
        <p:nvSpPr>
          <p:cNvPr id="8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77600" y="2378345"/>
            <a:ext cx="6504300" cy="4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Past Simple выбирают, когда действие завершилось в определённое время: yesterday, last week, in 2021. Здесь важен сам момент, а не его результат в настоящем.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77600" y="1997744"/>
            <a:ext cx="6504300" cy="38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Точный момент в прошлом
</a:t>
            </a:r>
            <a:endParaRPr lang="en-US" sz="1800" dirty="0"/>
          </a:p>
        </p:txBody>
      </p:sp>
      <p:sp>
        <p:nvSpPr>
          <p:cNvPr id="11" name="Text 4"/>
          <p:cNvSpPr txBox="1"/>
          <p:nvPr/>
        </p:nvSpPr>
        <p:spPr>
          <a:xfrm>
            <a:off x="577625" y="4158100"/>
            <a:ext cx="6504300" cy="4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Present Perfect нужен, когда прошлое связано с текущей ситуацией: I have seen him already. Такое предложение подчёркивает, что результат или опыт важны именно сейчас.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577600" y="3777500"/>
            <a:ext cx="6504300" cy="38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настоящим
</a:t>
            </a:r>
            <a:endParaRPr lang="en-US" sz="1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38805" y="1515502"/>
            <a:ext cx="4666390" cy="1585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578525"/>
            <a:ext cx="84321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Сигнальные слова и их значение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5800" y="4651975"/>
            <a:ext cx="41022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грамматика английского языка; лексика темы Present Perfect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846975" y="3314926"/>
            <a:ext cx="2935500" cy="117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слова часто помогают заметить Present Perfect в тексте или упражнении.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5822250" y="3314926"/>
            <a:ext cx="2935500" cy="117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Сигнальные слова облегчают распознавание времени, но окончательное решение всегда зависит от смысла и контекста предложения.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8100" y="926266"/>
            <a:ext cx="2745600" cy="216376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99100" y="926266"/>
            <a:ext cx="2745600" cy="216376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90225" y="916841"/>
            <a:ext cx="2745600" cy="216376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285225" y="3651953"/>
            <a:ext cx="27456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2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Удобнее всего запоминать неправильные глаголы по тройкам: begin — began — begun, take — took — taken, write — wrote — written. Такая карточка помогает сразу увидеть, как меняется слово. Для Present Perfect особенно важна именно третья форма, потому что она стоит после have или has.
</a:t>
            </a:r>
            <a:endParaRPr lang="en-US" sz="923" dirty="0"/>
          </a:p>
        </p:txBody>
      </p:sp>
      <p:sp>
        <p:nvSpPr>
          <p:cNvPr id="11" name="Text 2"/>
          <p:cNvSpPr txBox="1"/>
          <p:nvPr/>
        </p:nvSpPr>
        <p:spPr>
          <a:xfrm>
            <a:off x="285225" y="3209350"/>
            <a:ext cx="2745600" cy="32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формы — одна карточка
</a:t>
            </a:r>
            <a:endParaRPr lang="en-US" sz="1508" dirty="0"/>
          </a:p>
        </p:txBody>
      </p:sp>
      <p:sp>
        <p:nvSpPr>
          <p:cNvPr id="12" name="Text 3"/>
          <p:cNvSpPr txBox="1"/>
          <p:nvPr/>
        </p:nvSpPr>
        <p:spPr>
          <a:xfrm>
            <a:off x="3256200" y="3651952"/>
            <a:ext cx="26580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упражнениях чаще всего встречаются go — went — gone, see — saw — seen, do — did — done, have — had — had, make — made — made. Эти глаголы полезно выучить первыми. Они появляются в коротких ответах, диалогах и тестах почти так же часто, как правильные глаголы.
</a:t>
            </a:r>
            <a:endParaRPr lang="en-US" sz="922" dirty="0"/>
          </a:p>
        </p:txBody>
      </p:sp>
      <p:sp>
        <p:nvSpPr>
          <p:cNvPr id="13" name="Text 4"/>
          <p:cNvSpPr txBox="1"/>
          <p:nvPr/>
        </p:nvSpPr>
        <p:spPr>
          <a:xfrm>
            <a:off x="3256200" y="3209350"/>
            <a:ext cx="2658000" cy="32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глаголы в школьных заданиях
</a:t>
            </a:r>
            <a:endParaRPr lang="en-US" sz="1128" dirty="0"/>
          </a:p>
        </p:txBody>
      </p:sp>
      <p:sp>
        <p:nvSpPr>
          <p:cNvPr id="14" name="Text 5"/>
          <p:cNvSpPr txBox="1"/>
          <p:nvPr/>
        </p:nvSpPr>
        <p:spPr>
          <a:xfrm>
            <a:off x="6139575" y="3645952"/>
            <a:ext cx="26961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глагол связан с понятной картинкой, его легче вспомнить: speak — spoke — spoken, take — took — taken, make — made — made. Ученики часто используют такие пары на карточках или в таблицах. Тогда форма запоминается не отдельно, а вместе с примером действия.
</a:t>
            </a:r>
            <a:endParaRPr lang="en-US" sz="935" dirty="0"/>
          </a:p>
        </p:txBody>
      </p:sp>
      <p:sp>
        <p:nvSpPr>
          <p:cNvPr id="15" name="Text 6"/>
          <p:cNvSpPr txBox="1"/>
          <p:nvPr/>
        </p:nvSpPr>
        <p:spPr>
          <a:xfrm>
            <a:off x="6139575" y="3203350"/>
            <a:ext cx="2696100" cy="32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Запоминание через примеры
</a:t>
            </a:r>
            <a:endParaRPr lang="en-US" sz="1450" dirty="0"/>
          </a:p>
        </p:txBody>
      </p:sp>
      <p:sp>
        <p:nvSpPr>
          <p:cNvPr id="16" name="Text 7"/>
          <p:cNvSpPr txBox="1"/>
          <p:nvPr/>
        </p:nvSpPr>
        <p:spPr>
          <a:xfrm>
            <a:off x="372775" y="445025"/>
            <a:ext cx="5898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25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Неправильные глаголы в третьей форме
</a:t>
            </a:r>
            <a:endParaRPr lang="en-US" sz="2251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5100" y="1401635"/>
            <a:ext cx="4792800" cy="275848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91500" y="1761049"/>
            <a:ext cx="2877900" cy="117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For указывает на продолжительность, а since — на точку старта. Вместе они помогают показать, как действие тянется до настоящего момента.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578525"/>
            <a:ext cx="84321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For и since: как показать длительность
</a:t>
            </a:r>
            <a:endParaRPr lang="en-US" sz="2500" dirty="0"/>
          </a:p>
        </p:txBody>
      </p:sp>
      <p:sp>
        <p:nvSpPr>
          <p:cNvPr id="7" name="Text 2"/>
          <p:cNvSpPr txBox="1"/>
          <p:nvPr/>
        </p:nvSpPr>
        <p:spPr>
          <a:xfrm>
            <a:off x="791500" y="3346249"/>
            <a:ext cx="2877900" cy="117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Маркер выбирают по смыслу: если важен старт — since, если важна длина периода — for.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355800" y="4565575"/>
            <a:ext cx="41022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учебной темы и примеры из задания
</a:t>
            </a:r>
            <a:endParaRPr lang="en-US" sz="9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5800" y="1383100"/>
            <a:ext cx="5446200" cy="157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pPr algn="l" indent="0" marL="0">
              <a:lnSpc>
                <a:spcPct val="115000"/>
              </a:lnSpc>
              <a:buNone/>
            </a:pPr>
            <a:r>
              <a:rPr lang="en-US" sz="2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основных ошибки чаще всего повторяются у школьников при изучении Present Perfect.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355800" y="3181896"/>
            <a:ext cx="5201400" cy="73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ним относятся выбор have/has, третья форма глагола и путаница с Past Simple. Поэтому важно проверять не только правило, но и смысл предложения.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355800" y="3926651"/>
            <a:ext cx="41022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типичных ошибок, приведённых в теме
</a:t>
            </a:r>
            <a:endParaRPr lang="en-US" sz="9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288" y="1465125"/>
            <a:ext cx="8419124" cy="3186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578525"/>
            <a:ext cx="84321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строится вопрос и отрицание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5950" y="1080125"/>
            <a:ext cx="8432100" cy="2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основана на базовом порядке слов в Present Perfect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03175" y="858996"/>
            <a:ext cx="3905400" cy="389395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355800" y="445025"/>
            <a:ext cx="6934200" cy="4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разговорные примеры
</a:t>
            </a:r>
            <a:endParaRPr lang="en-US" sz="2000" dirty="0"/>
          </a:p>
        </p:txBody>
      </p:sp>
      <p:sp>
        <p:nvSpPr>
          <p:cNvPr id="11" name="Text 2"/>
          <p:cNvSpPr txBox="1"/>
          <p:nvPr/>
        </p:nvSpPr>
        <p:spPr>
          <a:xfrm>
            <a:off x="5382550" y="1166500"/>
            <a:ext cx="3405300" cy="75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Потерянный телефон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Фраза I’ve lost my phone сразу объясняет проблему без лишних деталей. Важно не само прошлое событие, а его результат: телефон сейчас потерян, поэтому нужно действовать прямо в момент речи.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5382550" y="2096250"/>
            <a:ext cx="3405300" cy="75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Домашнее задание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 Have you done your homework? звучит естественно в разговоре между учениками. Он спрашивает не о точном времени, а о том, выполнено ли задание к настоящему моменту.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5382550" y="3020000"/>
            <a:ext cx="3405300" cy="75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Уже началось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We’ve already started показывает, что действие началось раньше и это видно сейчас. Такая фраза часто встречается в классе, на тренировке или в групповой работе, когда кто-то опоздал.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5382550" y="3949875"/>
            <a:ext cx="3405300" cy="75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не закончили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They haven’t finished yet подчёркивает незавершённость действия. Слово yet делает предложение очень удобным для повседневных диалогов, где важен текущий статус дела или задания.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5100" y="1401635"/>
            <a:ext cx="4792800" cy="275848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91500" y="1761049"/>
            <a:ext cx="2877900" cy="117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четыре значения объединяет связь с настоящим: событие уже произошло, но его значение продолжается сейчас.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578525"/>
            <a:ext cx="84321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случаи употребления Present Perfect
</a:t>
            </a:r>
            <a:endParaRPr lang="en-US" sz="2500" dirty="0"/>
          </a:p>
        </p:txBody>
      </p:sp>
      <p:sp>
        <p:nvSpPr>
          <p:cNvPr id="7" name="Text 2"/>
          <p:cNvSpPr txBox="1"/>
          <p:nvPr/>
        </p:nvSpPr>
        <p:spPr>
          <a:xfrm>
            <a:off x="791500" y="3346249"/>
            <a:ext cx="2877900" cy="117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Present Perfect удобен тем, что одно время покрывает несколько близких ситуаций и помогает говорить о прошлом через его связь с настоящим.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355800" y="4565575"/>
            <a:ext cx="41022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по теме Present Perfect
</a:t>
            </a:r>
            <a:endParaRPr lang="en-US" sz="9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3150" y="1909646"/>
            <a:ext cx="4646100" cy="185160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578525"/>
            <a:ext cx="84321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Мини-словарь полезных примеров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5800" y="4651975"/>
            <a:ext cx="41022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из учебной темы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5986725" y="2003705"/>
            <a:ext cx="2801100" cy="97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готовые примеры помогают быстрее увидеть форму и значение времени в одном предложении.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5986725" y="3145655"/>
            <a:ext cx="2801100" cy="97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что Present Perfect передаёт и завершённое действие, и длительность, и недавний результат.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43024" y="1242175"/>
            <a:ext cx="3070152" cy="3409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55800" y="578525"/>
            <a:ext cx="69609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95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Present Perfect в сообщениях и школьных объявлениях
</a:t>
            </a:r>
            <a:endParaRPr lang="en-US" sz="1959" dirty="0"/>
          </a:p>
        </p:txBody>
      </p:sp>
      <p:sp>
        <p:nvSpPr>
          <p:cNvPr id="10" name="Text 2"/>
          <p:cNvSpPr txBox="1"/>
          <p:nvPr/>
        </p:nvSpPr>
        <p:spPr>
          <a:xfrm>
            <a:off x="542600" y="1564150"/>
            <a:ext cx="5096700" cy="9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Сообщение о факте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фразы вроде The class has started звучат очень естественно в объявлении или чате. Они сообщают о событии, которое уже произошло и важно именно сейчас.
</a:t>
            </a:r>
            <a:endParaRPr lang="en-US" sz="1700" dirty="0"/>
          </a:p>
        </p:txBody>
      </p:sp>
      <p:sp>
        <p:nvSpPr>
          <p:cNvPr id="11" name="Text 3"/>
          <p:cNvSpPr txBox="1"/>
          <p:nvPr/>
        </p:nvSpPr>
        <p:spPr>
          <a:xfrm>
            <a:off x="542600" y="2537083"/>
            <a:ext cx="5096700" cy="9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Найденная вещь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Предложение Someone has left a bag here удобно для записки на доске или сообщения учителю. Оно не описывает точное время, а фиксирует заметный результат в настоящем.
</a:t>
            </a:r>
            <a:endParaRPr lang="en-US" sz="1700" dirty="0"/>
          </a:p>
        </p:txBody>
      </p:sp>
      <p:sp>
        <p:nvSpPr>
          <p:cNvPr id="12" name="Text 4"/>
          <p:cNvSpPr txBox="1"/>
          <p:nvPr/>
        </p:nvSpPr>
        <p:spPr>
          <a:xfrm>
            <a:off x="542600" y="3510011"/>
            <a:ext cx="5096700" cy="9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места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Фраза We have moved to a new room помогает быстро передать новую информацию. В школьных заметках такое время особенно полезно, потому что кратко объясняет текущую ситуацию.
</a:t>
            </a:r>
            <a:endParaRPr lang="en-US" sz="17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385900" y="4651975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55800" y="445025"/>
            <a:ext cx="6934200" cy="4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быстро проверить правильность предложения
</a:t>
            </a:r>
            <a:endParaRPr lang="en-US" sz="2000" dirty="0"/>
          </a:p>
        </p:txBody>
      </p:sp>
      <p:sp>
        <p:nvSpPr>
          <p:cNvPr id="10" name="Text 2"/>
          <p:cNvSpPr txBox="1"/>
          <p:nvPr/>
        </p:nvSpPr>
        <p:spPr>
          <a:xfrm>
            <a:off x="3041949" y="1594837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7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Проверь have или has
</a:t>
            </a:r>
            <a:pPr algn="l" indent="0" marL="0">
              <a:lnSpc>
                <a:spcPct val="100000"/>
              </a:lnSpc>
              <a:buNone/>
            </a:pPr>
            <a:r>
              <a:rPr lang="en-US" sz="6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посмотри, есть ли в предложении вспомогательный глагол have или has. Без него Present Perfect не строится, поэтому это самый первый и самый простой шаг проверки.
</a:t>
            </a:r>
            <a:endParaRPr lang="en-US" sz="1370" dirty="0"/>
          </a:p>
        </p:txBody>
      </p:sp>
      <p:sp>
        <p:nvSpPr>
          <p:cNvPr id="11" name="Text 3"/>
          <p:cNvSpPr txBox="1"/>
          <p:nvPr/>
        </p:nvSpPr>
        <p:spPr>
          <a:xfrm>
            <a:off x="3041949" y="2518462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Проверь форму глагола
</a:t>
            </a:r>
            <a:pPr algn="l" indent="0" marL="0">
              <a:lnSpc>
                <a:spcPct val="100000"/>
              </a:lnSpc>
              <a:buNone/>
            </a:pPr>
            <a:r>
              <a:rPr lang="en-US" sz="61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6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убедись, что смысловой глагол стоит в третьей форме. Если вместо неё используется вторая форма, предложение становится неправильным, даже если остальные слова стоят верно.
</a:t>
            </a:r>
            <a:endParaRPr lang="en-US" sz="1239" dirty="0"/>
          </a:p>
        </p:txBody>
      </p:sp>
      <p:sp>
        <p:nvSpPr>
          <p:cNvPr id="12" name="Text 4"/>
          <p:cNvSpPr txBox="1"/>
          <p:nvPr/>
        </p:nvSpPr>
        <p:spPr>
          <a:xfrm>
            <a:off x="3041949" y="3442088"/>
            <a:ext cx="4248000" cy="7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 с Past Simple
</a:t>
            </a:r>
            <a:pPr algn="l" indent="0" marL="0">
              <a:lnSpc>
                <a:spcPct val="100000"/>
              </a:lnSpc>
              <a:buNone/>
            </a:pPr>
            <a:r>
              <a:rPr lang="en-US" sz="6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этого задай вопрос: есть ли точное время в прошлом. Если оно названо, часто нужен Past Simple, а не Present Perfect, потому что важно завершённое прошлое действие.
</a:t>
            </a:r>
            <a:endParaRPr lang="en-US" sz="1375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446525" y="1556518"/>
            <a:ext cx="6259200" cy="63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Present Perfect: мост между прошлым и настоящим
</a:t>
            </a:r>
            <a:endParaRPr lang="en-US" sz="2484" dirty="0"/>
          </a:p>
        </p:txBody>
      </p:sp>
      <p:sp>
        <p:nvSpPr>
          <p:cNvPr id="5" name="Text 1"/>
          <p:cNvSpPr txBox="1"/>
          <p:nvPr/>
        </p:nvSpPr>
        <p:spPr>
          <a:xfrm>
            <a:off x="1446525" y="2496875"/>
            <a:ext cx="6259200" cy="116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время помогает показать, что прошлое важно именно сейчас: через результат, опыт или длительность. Если помнить формулу have/has + V3 и сигнальные слова, выбирать его становится намного проще.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2026-05-30T14:48:10Z</dcterms:created>
  <dcterms:modified xsi:type="dcterms:W3CDTF">2026-05-30T14:48:10Z</dcterms:modified>
</cp:coreProperties>
</file>