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the grade: роль оценок в современном образовании и личностном развитии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влияния оценок на мотивацию, учебный процесс и развитие личности.
</a:t>
            </a:r>
            <a:endParaRPr lang="en-US" sz="2836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систем оценивания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оценивания сформировались под влиянием исторических и культурных особенностей. В России традиции XIX века и советские стандарты сочетаются с зарубежными буквенными шкалами, отражая социально-образовательные функции оценки.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оценок в учебной и социальной сфере старшеклассников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служат мерилом знаний и способом самореализации в школьном сообществе, формируя общественное признание среди сверстников и педагогов.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влияют на отношения с родителями и устанавливают статус в школьном коллективе, облегчая коммуникацию и поддержку.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баллы открывают двери в престижные вузы, способствуют получению стипендий и участию в стажировках, задавая вектор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оценки с самооценкой и уверенностью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подростка тесно связана с реакцией на полученные оценки. Уверенность способствует восприятию критики конструктивно и поддерживает учебную мотивацию.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социальной поддержки в снижении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учителей уменьшает давление, позволяет сохранить позитивный настрой. Отсутствие мотивации усиливает конфликты и негативно отражается на успеваемости.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оценок и влияние психологической поддержки
</a:t>
            </a:r>
            <a:endParaRPr lang="en-US" sz="27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среднего балла ЕГЭ по английскому (2010–2022)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стандартов и цифровых платформ усилило качество подготовки. Москва, Санкт-Петербург и Татарстан сохраняют лидирующие 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среднего балла свидетельствует о повышении уровня владения языком и эффективности образовательных реформ.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институт педагогических измерений,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оценивания в трех странах: ключевые особенности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буквенно-уровневая шкала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оценки от A* до G, а также уровни GCSE и A-Level для оценки знаний и профессиональной направленности.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четырёхбалльная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от 2 до 5, где 5 — «отлично». Акцент на государственном контроле и единых стандартах по всей стране.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GPA и буквенная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A-F конвертируются в средний балл GPA. Система гибко учитывает разнообразие учебных программ и профильность.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стимулы: требования и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часто обусловлена давлением родителей, учителей и социальной конкуренцией. Эти факторы способствуют дисциплине, но могут создавать стресс и давление на подростка.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интерес и стремление к развитию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к предметам, участие в олимпиадах и творческих проектах развивают самостоятельность и увлечённость, повышая качество усвоения материала.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мотивационных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учебный настрой достигается благодаря гармонизации внешних требований и внутреннего интереса, что формирует устойчивую учебную мотивацию.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 внешняя мотивация в обучении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оценивания по дисциплинам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ориентированы на развитие навыков и глубокое понимание материала; отражают требования ФГОС РФ.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способствуют комплексной оценке знаний с упором на компетентностный подход.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государственные образовательные стандарты,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Аттестат и результаты ЕГЭ служат основой для поступления в вуз и выбора специальности, определяя академические возможности абитуриента.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оценки расширяют доступ к престижным университетам и программам, создавая преимущества в конкурсе.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балл ограничивает выбор и зачастую требует дополнительных расходов на подготовительные курсы и репетиторство.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успеваемости влияет и на финансовую поддержку, включая возможность получения стипендий и грантов.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оценок на выбор будущей профессии и образовательного пути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механического заучивания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зубрёжки ухудшает творческие способности и самостоятельность. Исследования показывают, что высокие баллы не всегда отражают умение применять знания вне школы.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оценки как самоцель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ориентируются на получение максимального балла вместо реального понимания материала, что снижает глубину усвоения знаний. Такой подход ограничивает развитие критического мышления.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формализма в системе оценивания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сравнение достижений учащихся усиливает конкуренцию и стресс, создавая дополнительное психологическое давление, которое негативно сказывается на эмоциональном состоянии старшеклассников.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рейтинг формирует ожидания, не всегда учитывающие индивидуальные возможности каждого ученика, что приводит к чувству неуверенности и снижению самооценки у некоторых подростков.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Возникающая в коллективе напряжённость может способствовать конфликтам и ухудшению взаимоотношений между сверстниками, уменьшая комфорт и эффективность учебного процесса.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давление и школьный рейтинг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итоговой оценки по английскому языку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внутренней системы оценивания в школе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эффективной подготовки необходимо распределить время на изучение тем, повторение материала и систематическое выполнение типовых заданий, что способствует стабильному повышению уровня знаний.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 в пробных тестах, использование интерактивных платформ и работа с аудиоматериалами развивают все языковые навыки и помогают закрепить полученные знания практическим опытом.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успешной подготовки к экзамену по английскому языку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подготовке к языковым испытаниям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Пренебрежение проработкой пробелов в лексике и грамматике снижает качество знаний и негативно влияет на уровень владения языком в целом.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практики устной речи ведёт к ограничению коммуникативных навыков и утрате уверенности в живом общении на иностранном языке.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Сосредоточенность исключительно на тестах уменьшает умение применять язык в реальных ситуациях и снижает мотивацию к комплексному изучению темы.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случайность без систематического повторения и анализа ошибок снижает результативность и увеличивает вероятность провала на экзамене.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как ключевой ресурс эмоциональной устойчивости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взаимодействие с родителями помогает подросткам справляться с неудачами и воспринимать оценки конструктивно, поддерживая внутреннюю мотивацию и уверенность.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давление со стороны семьи зачастую вызывает страх ошибок и нежелание пробовать, что снижает активность в учёбе и уровень психоэмоционального комфорта.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 подчёркивают важность обратной связи, основанной на понимании и поддержке, которая способствует формированию позитивного отношения к учебному процессу.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возможные негативные последствия ориентации только на оценки и стратегии формирования здорового отношения к изучению и саморазвитию.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обучение требует не только стремления к высоким оценкам, но и способности воспринимать ошибки как мотивацию к улучшению качества знаний.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журнал, 2021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баланс при чрезмерной зависимости от оценок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оценивание: статистика среди старшеклассников РФ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Пиковые периоды стресса совпадают с подготовкой к итоговым экзаменам, когда усиливается нагрузка и ожидания со стороны окружающих.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стресса — процесс получения оценок, что требует работы над психологической адаптацией учащихся.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Социологический опрос,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отражают прогресс ученика и творческие достижения, предоставляя более полную картину знаний и умений.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деятельность и устные экзамены развивают коммуникационные навыки и стимулируют инициативу в обучении.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и взаимное рецензирование помогают формировать критическое мышление и ответственность за процесс обучения.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Формативные методы оценки способствуют непрерывному развитию и адаптации образовательного процесса под нужды каждого учащегося.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подходы к оценке: за пределами тестирования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цифровых платформ и ИИ в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платформы вроде Яндекс.Учебника и Moodle облегчает сбор и анализ данных об учебных достижениях студентов с помощью искусственного интеллекта.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образование акцентирует внимание на креативности, критическом мышлении и цифровой грамотности как ключевых компетенциях будущего.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оценивания: новые возможности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гармоничное сочетание оценки и развития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должны поддерживать раскрытие потенциала и способствовать развитию метакомпетенций, обеспечивая баланс между объективностью, поддержкой и индивидуальным подходом в обучении.
</a:t>
            </a:r>
            <a:endParaRPr lang="en-US" sz="2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2026-05-07T18:53:46Z</dcterms:created>
  <dcterms:modified xsi:type="dcterms:W3CDTF">2026-05-07T18:53:46Z</dcterms:modified>
</cp:coreProperties>
</file>