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и здоровье: зачем беречь спину каждый день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спина помогает дышать, двигаться и меньше уставать.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тело быстро растёт, поэтому особенно важно учиться сидеть, стоять и ходить правильно. Хорошие привычки сейчас помогут спине и через много лет.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начинается с привычек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выглядит естественно прямой, без сильной сутулости. Грудь не проваливается внутрь, а живот не выпячивается. Тело словно собрано, но не напряжено.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ровная и спокойная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ты сидишь, стопы уверенно стоят на полу, а не болтаются в воздухе. Это помогает сохранять удобную позу и не заваливаться на стол.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Стопы стоят на полу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стоянии опора идёт на обе ноги, а не только на одну. Так тело держит равновесие легче и меньше устаёт, даже если стоять приходится долго.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распределён одинаково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расправлены, не подняты к ушам и не опущены вперёд. Когда плечи стоят ровно, спине легче держать тело, а дыхание становится свободнее.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на одном уровне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не уходит вперёд и не наклоняется вниз. Шея остаётся свободной, а взгляд направлен прямо перед собой, будто ты уверенно идёшь навстречу новому дню.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держится прямо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правильная осанка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62075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или чтения хочется сгорбиться и опустить плечи. Это значит, что мышцы спины устали и больше не хотят работать в одной и той же позе.
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62066" y="1268292"/>
            <a:ext cx="182788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Тянет сутулиться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848400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плечо может подняться выше другого, и поза выглядит перекошенной. Это частый знак, что тело уже просит отдыха и небольшой разминки.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6848391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становятся неровными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19577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устал, голова часто наклоняется к столу, экрану или книге. Тогда спине приходится труднее, потому что она удерживает тело с лишней нагрузкой.
</a:t>
            </a:r>
            <a:endParaRPr lang="en-US" sz="800" dirty="0"/>
          </a:p>
        </p:txBody>
      </p:sp>
      <p:sp>
        <p:nvSpPr>
          <p:cNvPr id="14" name="Text 6"/>
          <p:cNvSpPr txBox="1"/>
          <p:nvPr/>
        </p:nvSpPr>
        <p:spPr>
          <a:xfrm>
            <a:off x="4719567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уходит вперёд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90753" y="1692425"/>
            <a:ext cx="18279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сидеть неподвижно, шея начинает ныть или становиться тяжёлой. Иногда хочется покрутить головой, чтобы вернуть ей лёгкость и снять напряжение.
</a:t>
            </a:r>
            <a:endParaRPr lang="en-US" sz="800" dirty="0"/>
          </a:p>
        </p:txBody>
      </p:sp>
      <p:sp>
        <p:nvSpPr>
          <p:cNvPr id="16" name="Text 8"/>
          <p:cNvSpPr txBox="1"/>
          <p:nvPr/>
        </p:nvSpPr>
        <p:spPr>
          <a:xfrm>
            <a:off x="2590744" y="1268292"/>
            <a:ext cx="18279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Шея тоже устаёт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что спина уже устала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или планшет внизу заставляет голову наклоняться вперёд. От этого шея и плечи быстро напрягаются, а спина начинает жаловаться на усталость.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вниз в экран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запоминает, как мы сидим и стоим каждый день. Если часто выбирать неудобную позу, мышцы постепенно привыкают держать спину хуже.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Привыкаем к плохой позе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рюкзак висит только на одной лямке, тело начинает перекашиваться. Плечи получают разную нагрузку, и спине становится труднее удерживать ровное положение.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Носим рюкзак на одном плече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лёжа, сидение боком на стуле или наклон к тетради создают лишнюю нагрузку. Спина в такой позе работает как акробат без отдыха — ей непросто.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Сидим неудобно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сидеть без движения, мышцы спины устают и начинают лениться. Тогда тело всё чаще выбирает удобную, но вредную позу с сутулыми плечами.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долго сидим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портит осанку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172" y="3217325"/>
            <a:ext cx="2737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972" y="3217325"/>
            <a:ext cx="27375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172" y="1474950"/>
            <a:ext cx="2737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разминка после сидения снимает скованность в шее и плечах. Несколько движений — и тело снова готово учиться, играть и думать.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на перемене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встать и потянуться вверх, спина будто просыпается. Это простое движение помогает расправить плечи, выпрямить корпус и почувствовать себя бодрее.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Потягивание вверх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ходьбы мышцы включаются в работу и помогают спине держать тело собранно. Даже короткая прогулка уже разгоняет усталость и делает позу легче.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Бег, прыжки и подвижные игры делают мышцы сильнее и выносливее. Сильные мышцы лучше поддерживают позвоночник, а значит, спине проще справляться с нагрузкой.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игры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лучший друг спины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удобной посадки за партой в школе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сидеть за партой без вреда для спины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нужно носить на двух лямках, чтобы нагрузка распределялась равномерно. Тогда плечи не перекошены, а спине легче сохранять ровное положение.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лямки лучше одной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тяжёлый рюкзак быстро утомляет плечи и спину. Если он кажется тяжёлым уже при подъёме, значит, часть вещей лучше оставить дома.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перегружать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и самые тяжёлые вещи лучше класть ближе к спине. Так рюкзак не тянет назад и не заставляет ребёнка наклоняться вперёд.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Тяжёлое — ближе к спине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Рюкзак: удобный помощник или тяжёлая ноша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экран повыше или держи книгу так, чтобы не приходилось низко опускать голову. Шее сразу станет легче, а плечи не будут тянуться вверх.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уроками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Оглянись мысленно: плечи не поднялись, голова не выдвинулась вперёд, спина не устала ли? Такая быстрая проверка помогает вовремя исправить позу.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проверки себя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Встань, пройдись несколько шагов и чуть пошевели плечами. Даже короткий перерыв помогает мышцам отдохнуть и не застывать в одной позе.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Каждые 20–30 минут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для шеи и плеч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четвереньках мягко выгибай и округляй спину, как добрая кошка. Движение помогает позвоночнику стать более подвижным и расслабить уставшие мышцы.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«Кошка-спинка»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 лёгкую книгу на голову и пройдись несколько шагов. Это упражнение учит держать голову прямо и замечать, как выглядит ровная осанка.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с книгой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Встань ровно, подними руки вверх и аккуратно потянись, будто хочешь достать до облака. Это упражнение помогает расправить спину и почувствовать лёгкость в теле.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Потягивание вверх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 вращай плечами назад и вперёд, без резких движений. Такое упражнение снимает напряжение, особенно после долгого сидения за партой или книгой.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Круги плечами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Упражнения, которые любят спина и плечи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голову ровно, будто её аккуратно тянет вверх невидимая ниточка. Когда взгляд направлен вперёд, шея меньше устаёт, а тело легче сохраняет собранную и спокойную позу.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прямо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не поднимают вверх и не сводят слишком сильно назад. Они должны быть расправлены и расслаблены, чтобы грудь не сжималась, а дыхание оставалось свободным и ровным.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свободно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стоянии живот не выпячивается, а спина остаётся ровной и устойчивой. Колени лучше держать мягкими, не зажатыми: так тело не устаёт и стоит намного увереннее.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 собран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ходьбе шаги должны быть ровными, а корпус — лёгким и устойчивым. Если смотреть вперёд и не сутулиться, человек кажется выше, спокойнее и идёт без лишнего напряжения.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без спешки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стоять и ходить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активного дня спине нужен отдых без лишнего напряжения. Если подушка удобная, а голова лежит ровно, мышцы шеи могут спокойно расслабиться, и утро начинается без неприятной скованности.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Подушка, которая не мешает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мягкая или слишком жёсткая поверхность мешает телу отдыхать удобно. Когда спина лежит ровно, плечи не поджаты, а ноги не скручены, сон становится спокойнее, а мышцы получают настоящий перерыв.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Кровать для спокойного сна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отдых для спины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247" y="3260645"/>
            <a:ext cx="439200" cy="351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ребёнок быстро утомляется даже после отдыха, спине и мышцам нужна внимательная проверка. Взрослые помогут понять, не мешает ли телу привычка сидеть или стоять неправильно.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Усталость слишком быстро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своих ощущениях важно спокойно рассказать родителям или учителю. Чем раньше взрослые узнают о дискомфорте, тем быстрее можно помочь и выбрать правильные привычки для спины.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разговор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спина болит не один раз, а снова и снова, это уже не просто усталость. Взрослым важно заметить такую жалобу и не откладывать разговор с врачом.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 повторяется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Заметная разница в высоте плеч может говорить о том, что телу трудно держать ровное положение. В такой ситуации лучше показать ребёнка специалисту и не ждать, что всё пройдёт само.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Плечи стоят неровно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обратить внимание взрослым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924000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спине особенно нравятся прогулки, бег, игры, велосипед и любые активные занятия. Когда тело двигается, мышцы работают, а спина получает приятную разминку без скуки.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924000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 движении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65275" y="3717000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ребёнок встаёт, проходит несколько шагов и меняет положение тела, тем легче спине. Маленькие движения в течение дня помогают избежать усталости и сохранить ровную осанку.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165275" y="3217325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сидеть, больше менять позу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924000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партой важно сидеть глубоко на стуле, держать стопы на полу и не тянуться к тетради слишком далеко. Хороший свет и удобная высота стола помогают не сутулиться.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924000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за партой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5165275" y="1959575"/>
            <a:ext cx="3326400" cy="8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полезно следить, чтобы стол подходил по высоте, а сидение не длилось слишком долго. Короткие перерывы и спокойная зарядка помогают мышцам не уставать от одной позы.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165275" y="1459900"/>
            <a:ext cx="33264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за столом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в школе, дома и на улице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способ запомнить ощущение ровной спины и проверить положение тела дома или в классе.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осанки у стены за 3 шага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1407" y="2455750"/>
            <a:ext cx="1459023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Утренняя разминка будит мышцы и помогает телу начать день без сонной сутулости. Несколько простых движений каждый день полезнее, чем редкие долгие упражнения.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41410" y="1802357"/>
            <a:ext cx="1459023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зарядка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209432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сон и достаточное питьё поддерживают силы, а уставшие мышцы лучше восстанавливаются. Организму легче сохранять ровную позу, когда он не измотан и не пересох.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7209435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вода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17426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Рюкзак на двух лямках и без лишнего веса бережёт плечи и спину. Когда тяжёлые вещи лежат ближе к спине, тело меньше наклоняется вперёд.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517429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рюкзак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25419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Побегать, пройтись или просто потянуться во время перемены — отличная помощь спине. Движение снимает скованность и делает плечи более свободными.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825423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 переменах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133413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сидеть без движения, спина быстро устаёт. Короткая пауза, шаги по комнате и смена позы помогают мышцам отдохнуть и снова держать тело ровно.
</a:t>
            </a:r>
            <a:endParaRPr lang="en-US" sz="900" dirty="0"/>
          </a:p>
        </p:txBody>
      </p:sp>
      <p:sp>
        <p:nvSpPr>
          <p:cNvPr id="17" name="Text 10"/>
          <p:cNvSpPr txBox="1"/>
          <p:nvPr/>
        </p:nvSpPr>
        <p:spPr>
          <a:xfrm>
            <a:off x="2133416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Перерывы в сидении
</a:t>
            </a:r>
            <a:endParaRPr lang="en-US" sz="1100" dirty="0"/>
          </a:p>
        </p:txBody>
      </p:sp>
      <p:sp>
        <p:nvSpPr>
          <p:cNvPr id="18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осанку сильнее каждый день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лёжа кажется удобным только сначала. Потом шея начинает тянуться вперёд, плечи застывают, а спина быстро напоминает, что ей такой отдых совсем не по душе.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Поза «книжка на диване»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тяжёлая сумка висит только с одной стороны, тело непроизвольно перекашивается. Одно плечо поднимается, другое опускается, и спине приходится работать с лишней нагрузкой, будто она несёт не одну, а две сумки.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Сумка на одном плече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лучше избегать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Всемирная организация здравоохранения (WHO), Guidelines on physical activity and sedentary behaviour for children and adolescents, 2020.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 (WHO), Guidelines on physical activity and sedentary behaviour for children and adolescents, 2020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ежедневной активности советует ВОЗ детям и подросткам, и движение помогает телу чувствовать себя бодрее и спокойнее.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минут
</a:t>
            </a:r>
            <a:endParaRPr lang="en-US" sz="7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4022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время от времени расправлять плечи и проверять, не выдвинулась ли голова вперёд. Такая маленькая привычка помогает телу чаще возвращаться в ровное положение.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022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 плеч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63433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долго сидеть, спина устаёт и начинает просить перерыв. Несколько шагов, потягивание вверх и короткая разминка помогают мышцам снова работать бодро.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563433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Вставать и двигаться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24667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выходом стоит посмотреть, не стал ли рюкзак слишком тяжёлым. Когда лишние вещи убраны, плечи меньше напрягаются, а спина чувствует себя легче.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4724667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Проверять рюкзак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885900" y="2282666"/>
            <a:ext cx="18981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меняется постепенно, как рост растения: понемногу, но надёжно. Если хорошие привычки повторять каждый день, тело запоминает ровную позу и держит её всё увереннее.
</a:t>
            </a:r>
            <a:endParaRPr lang="en-US" sz="1100" dirty="0"/>
          </a:p>
        </p:txBody>
      </p:sp>
      <p:sp>
        <p:nvSpPr>
          <p:cNvPr id="16" name="Text 8"/>
          <p:cNvSpPr txBox="1"/>
          <p:nvPr/>
        </p:nvSpPr>
        <p:spPr>
          <a:xfrm>
            <a:off x="6885900" y="1543050"/>
            <a:ext cx="18981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Повторять каждый день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дают большой результат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Спина любит заботу каждый день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становится лучше не от одного упражнения, а от маленьких полезных привычек. Двигайтесь, сидите ровно, отдыхайте вовремя и не стесняйтесь просить помощи, если спина тревожит.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2026-05-26T02:37:38Z</dcterms:created>
  <dcterms:modified xsi:type="dcterms:W3CDTF">2026-05-26T02:37:38Z</dcterms:modified>
</cp:coreProperties>
</file>