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Общество, где покупка и использование товаров определяет повседневную жизнь.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Общество потребления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общества потребления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потребления сформировалось в XX веке благодаря индустриализации и массовому производству. После войны вырос уровень жизни, появились супермаркеты и рекламная индустрия, изменив образ покупок и досуга.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общества потребления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приобретать всё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потребления важна мотивация покупать товары и услуги не просто по необходимости, а ради новизны и статуса. Это ведёт к постоянному обновлению гардероба и техники.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успех как показатель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благосостояния часто измеряется количеством вещей и новинок, которые человек может себе позволить, формируя представление об успехе через материальные достижения.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значимости доступности и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большого ассортимента товаров и услуг поощряет частые покупки, что влияет на привычки потребителей и культуру постоянного обновления.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исторические этапы развития общества потребления
</a:t>
            </a:r>
            <a:endParaRPr lang="en-US" sz="2106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США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массового потребления появились в США с ростом индустрии и рекламных кампаний, стимулирующих покупательскую активность.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 — Япония и Китай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и глобализация способствовали развитию потребительского рынка и культуры в странах Восточной Азии.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 — Советский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элементов массового потребления в СССР, связанное с изменением экономической и социальной политики.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 — глобальное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потребления распространяется по всему миру, трансформируя повседневную жизнь и экономические модели.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и избыточные потребности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потребности включают в себя питание, жильё и одежду, необходимые для выживания и комфорта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Избыточные потребности — это желания обладать модной одеждой, новыми гаджетами и развлекательными услугами, часто превышающими реальные нужды.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покупка брендовых кроссовок вместо функциональных аналогов служит символом статуса, а не практической необходимостью.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потребления обуви в России (1991–2022)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пар обуви связано с ростом доходов и влиянием международных трендов моды.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растёт, отражая изменения стиля жизни и доступности товаров среди населения.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Федеральной службы статистики России,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обновления товаров и их влияние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новинки смартфонов
</a:t>
            </a:r>
            <a:pPr algn="ctr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выпускают новые модели смартфонов каждый год, несмотря на то, что предыдущие устройства остаются функциональными и способны удовлетворять потребности пользователей.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мода в текстильной промышленности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Модные тренды меняются быстро, что стимулирует покупку новых коллекций и приводит к увеличению текстильных отходов и загрязнению окружающей среды.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маркетинга на обновление гаджетов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кампании подчёркивают устаревание устройств, стимулируя желание приобретать новинки даже без реальной необходимости.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как стиль жизни и досуг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исследованию Nielsen (2021), 67% подростков проводят в торговых центрах более двух часов еженедельно, что подчёркивает социальное значение шопинга.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 сочетают функции покупок и развлечений, превращаясь в популярное место встреч с кафе, кинотеатрами и игровыми зонами.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медиа и информационного пространства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блогеры и обзоры товаров в интернете становятся важными источниками информации и влияют на решения школьников о покупках.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медиа активно формируют потребительские предпочтения подростков, делая их уязвимыми к маркетинговым стратегиям и трендам.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рекламы в формировании потребностей подростков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ежедневное воздействие рекламы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исследованию Mediascope (2021), 70% российских подростков ежедневно сталкиваются с интернет-рекламой, что влияет на их предпочтения и покупки.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ярких образов и слоганов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кампании создают эмоциональные ассоциации с продуктами, стимулируя желание приобретать новые вещи, даже если их функциональность не необходима.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повседневное потребление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покупок через цифровые 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интернет-магазины и мобильные приложения делают процесс покупки быстрым и удобным. В 2021 году объём онлайн-продаж в России превысил 4 триллиона рублей, что демонстрирует значимость электронной коммерции.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импульсивных покупок среди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платежи и сервисы быстрой доставки способствуют частым спонтанным покупкам. Особенно активно онлайн-торговля развивается среди подростков, которым доступны специальные платформы и приложения.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избыточного потребления
</a:t>
            </a:r>
            <a:endParaRPr lang="en-US" sz="2341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объёмов мусора повлиял на загрязнение почвы и водных ресурсов. Особенно сильно это выражено в развивающихся странах с быстрым ростом населения.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страны с интенсивным потреблением несут основную ответственность за экологические нагрузки, что требует срочных мер по переработке и сокращению отходов.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Отчёт об отходах, 2022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давление и брендовая культура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Гаджеты последних моделей служат символом статуса. Давление окружения заставляет приобретать новинки, чтобы не чувствовать себя исключённым из социальной группы.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Бренды оказывают влияние на самооценку подростков. Владение модной одеждой становится важным социальным фактором, формирующим круг общения и дружеские связи.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эффекты общества потребления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покупок как способ самовыражения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связывают покупки с личным успехом и признанием. Часто это приводит к привычке тратить деньги, чтобы почувствовать принадлежность и одобрение сверстников.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отставания и социальное неприятие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старых вещей вызывает чувство неуверенности и боязнь быть отвергнутым. Это стимулирует постоянное обновление гардероба и гаджетов для соответствия ожиданиям группы.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альтернативы покупкам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Zero Waste и отказ от одноразового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Zero Waste во Франции и Германии предлагают товары без упаковки, стимулируя снижение отходов. Такие инициативы вдохновляют клиентов на осознанное потребление.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экологичных привычек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около 18% молодёжи активно используют многоразовые товары. Растёт распространённость экоакций и образовательных программ, направленных на борьбу с пластиковыми отходами.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компании и устойчивое потребление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H&amp;M и Adidas: переработка текстиля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бренды применяют переработанные материалы для выпуска одежды, уменьшая потребность в новых ресурсах. Такие меры способствуют снижению экологического следа производства.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IKEA: древесина с сертификатом FSC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IKEA использует древесину, которая проходит сертификацию по стандартам устойчивого лесопользования, что обеспечивает сохранение лесных экосистем и рациональное управление ресурсами.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и переработка электроники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перерабатывает до 80% деталей из старых устройств, что снизило количество электронных отходов и стимулирует круговорот материалов в производстве.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инициативы для ответственного потребления
</a:t>
            </a:r>
            <a:endParaRPr lang="en-US" sz="2184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Экоорганизации, например «Чистые игры», объединяют подростков для уборки территорий и экологических акций. В школах формируются эко-активы, продвигающие заботу об окружающей среде среди сверстников.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активно развиваются проекты, такие как «Дарудар», позволяющий обмениваться вещами через интернет. Это помогает уменьшить количество выбрасываемых предметов и поддерживать вторичное использование.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потребление и его преимущества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Своп-вечеринки: обмен одеждой среди школьников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организуют встречи для обмена одеждой, что позволяет обновить гардероб без затрат. Это снижает потребление новых товаров и способствует укреплению социальных связей.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Фримаркеты как площадка для повторного использования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Мероприятия, где люди бесплатно или за символическую плату обмениваются вещами, становятся популярными в Москве. Они способствуют развитию культуры разумного потребления.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покупки для экономии ресурсов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школьников объединяются для коллективного приобретения товаров. Такой подход сокращает расходы и уменьшает упаковочные отходы, поддерживая экологическую устойчивость.
</a:t>
            </a:r>
            <a:endParaRPr lang="en-US" sz="10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 формирование устойчивого общества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Выгоды получают и местные производители: поддержка локальных брендов способствует развитию экономики и снижению экологического следа, связанного с транспортировкой.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Разумное потребление подразумевает выбор товаров высокого качества и использование многоразовых предметов, чтобы уменьшить количество отходов и сэкономить ресурсы.
</a:t>
            </a:r>
            <a:endParaRPr lang="en-US" sz="11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каждого — ключ к устойчивому будущему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реальных потребностей и отказ от избыточного потребления помогут сохранить экологию и улучшить качество жизни. Каждый выбор влияет на формирование здорового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2026-05-11T04:14:58Z</dcterms:created>
  <dcterms:modified xsi:type="dcterms:W3CDTF">2026-05-11T04:14:58Z</dcterms:modified>
</cp:coreProperties>
</file>