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явления в живой природе: основные темы и ключевые вопросы
</a:t>
            </a:r>
            <a:endParaRPr lang="en-US" sz="302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ритмы формируют жизнь на Земле, влияя на растения, животных 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периодические явления в природе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явления — это процессы, повторяющиеся с определённой регулярностью: сутки, года, фазы Луны. Они помогают живым организмам приспосабливаться и выживать, создавая основу для биологических ритмов и гармоничного взаимодействия в природе.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ритмы: сутки, год, лунный цикл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вокруг оси за 24 часа создаёт смену дня и ночи, влияя на поведение и физиологию живых существ.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Земли вокруг Солнца за 365 дней определяет смену сезонов, влияя на циклы роста и развития организмов.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меняются примерно за 29,5 суток и регулируют процессы в морской среде, а также поведенческие ритмы некоторых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ритмы в мире живых 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их внутренние часы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открывают цветы утром и закрывают их вечером, следуя дневному циклу света. Это помогает им оптимально использовать солнечный свет для фотосинтеза и привлекать опылителей.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домашних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и кошки проявляют максимальную активность в светлое время суток, а некоторые виды, например, морские свинки, ведут ночной образ жизни. Суточные ритмы регулируют их поведение и обмен веществ.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Мелатонин вырабатывается преимущественно в темное время суток, способствуя подготовке к сну и регулированию биологических часов.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мелатонина ночью подтверждает его ключевую роль в контроле сна и адаптации к смене дня и ночи.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биоритмов,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гормона мелатонина у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и дневные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активны ночью и имеют острое ночное зрение, тогда как белки предпочитают дневную активность, используя лучше развитое цветовое зрение и быстрое движение в дневное время.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домашних собак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спят от 12 до 14 часов в сутки, чередуя фазы глубокого покоя и легкого сна, что отражает их приспособленность к окружающей среде и распорядку хозяина.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бодрствование у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ритмы: сезонные изменения у растений и животных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увеличение светового дня стимулирует рост и распускание цветов у многих растений, важных для экосистем и сельского хозяйства.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деревья сбрасывают листья, чтобы экономить воду и подготовиться к холодному сезону, уменьшая потери и поддерживая жизненный баланс.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и многие другие птицы улетают в тёплые края осенью, возвращаясь весной для размножения и поиска пищи.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Спячка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Медведи и другие животные впадают в зимнюю спячку, снижая активность и метаболизм, чтобы пережить холодные месяцы с минимальными затратами.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периоды биологических процессов у растений и животных, синхронизированных с природными циклами.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ритмы растений и животных тесно связаны с цикличностью природных факторов, обеспечивая оптимальную адаптацию к среде.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биоритмов растений и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ритмы и их влияние на организмы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фаз Луны на морских обитателей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морские животные приурочивают нерест к полнолунию, когда приливы и отливы создают оптимальные условия для размножения и выживания потомства.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кораллов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в тропических морях выпускают икру и сперму синхронно с лунными циклами, обеспечивая успешное оплодотворение и образование новых колоний.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Приливно-отливные ритмы у морских организмов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моллюски и ракообразные активизируются в периоды приливов, открывая створки и выходя из укрытий, чтобы питаться и дышать.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многих приливных животных согласуется с циклами Луны, позволяя им эффективно использовать природные изменения среды.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синхронизация помогает избегать хищников и обеспечивает успешное питание в нужное время суток и сезона.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длины светового дня на растения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светового дня в развитии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светового дня определяет ключевые процессы в жизни растений, включая прорастание семян и начало цветения. Эти изменения связаны с доступностью солнечного света, необходимого для фотосинтеза и роста.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растений к разной длине дня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длиннодневные и короткодневные растения. Например, пшеница и овёс развиваются летом при длинном дне, а рис и соя — весной и осенью, когда световой день короче.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биологические часы у живых существ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часы — это наследственная система, обеспечивающая синхронизацию физиологических процессов с суточным и годовым ритмами. Это помогает организмам адаптироваться к постоянно меняющимся условиям среды.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грызунами показали: при постоянной темноте суточные циклы активности сохраняются, что подтверждает автономность внутренних часов.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часы корректируются внешними сигналами, такими как свет и температура, что обеспечивает их точную настройку и адаптацию к окружающей среде.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часы влияют на поведение, метаболизм и гормональные циклы, поддерживая жизненные функции и обеспечивая выживание в изменяющихся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человека достигает пика в вечерние часы и понижается к раннему утру. Этот ритм сохраняется независимо от физической активности.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колебания температуры отражают работу биологических часов и важны для поддержания внутренних процессов организма.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человека,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Циркадные колебания температуры тела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смене ритмов: пример «джетлага»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«Джетлаг» возникает при быстром перемещении через несколько часовых поясов, нарушая внутренние биоритмы. Люди испытывают усталость и проблемы со сном из-за рассинхронизации с внешним временем.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проявляются снижение концентрации и сонливость, что негативно сказывается на успеваемости. Постепенная адаптация требует нескольких дней и корректировки режима.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 у третьей части людей отмечается снижение работоспособности, связанное с внутренними биологическими ритмами. Это важно учитывать при планировании учебы и отдыха.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внимания наблюдается во второй половине дня у многих людей.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Психофизиологические исследования, 2021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времени сна у различных видов показывает особенности адаптации к окружающей среде и физиологии.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продолжительности сна отражают разнообразие биологических потребностей и механизмов регуляции сна у животных.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зоопсихологии и биологии сна,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сна у разных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миграции ласточек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осень ласточки покидают Европу, устремляясь в тёплые районы Африки. Весной они возвращаются, следуя тем же маршрутам, что обеспечивает размножение и выживание вида.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 ежа и сурка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ёж и сурок впадают в глубокий сон, снижая обмен веществ. Эта спячка помогает пережить холодные месяцы с минимальными затратами энергии.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явления: миграции и спячка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школьников и биологические ритмы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суточных ритмов часто вызывают у подростков бессонницу и раздражительность, что мешает концентрации и учебной активности.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 и регулярное время пробуждения способствуют улучшению памяти и обучаемости у школьников.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дети с постоянным режимом значительно реже страдают от простудных заболеваний и хронической усталости.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наблюдений природных ритмов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Стоунхендж как древний астрономический календарь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Мегалитический комплекс Стоунхендж использовался для наблюдений за движением солнца и Луны. Это позволяло древним людям определять время посева и сбора урожая.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солнечные часы и их роль в жизни общества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часы помогали людям ориентироваться во времени в эпоху до появления современных часов. Они учитывали сезонные изменения длительности дня и обеспечивали планирование работ.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биологических и космических ритмов: путь к здоровью и успеху
</a:t>
            </a:r>
            <a:endParaRPr lang="en-US" sz="3188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тесно связана с ритмами космоса. Понимание и соблюдение биологических часов помогает сохранять здоровье и эффективнее адаптироваться к окружающему миру.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2026-05-09T09:12:23Z</dcterms:created>
  <dcterms:modified xsi:type="dcterms:W3CDTF">2026-05-09T09:12:23Z</dcterms:modified>
</cp:coreProperties>
</file>