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Бальмонта — красивое и немного грустное время, где лист, ветер и свет создают настроение.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 К. Бальмонта
</a:t>
            </a:r>
            <a:endParaRPr lang="en-US" sz="465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Д. Бальмонт и его время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Дмитриевич Бальмонт (1867–1942) — поэт Серебряного века. В его лирике природа и состояние человека связаны через звук, ритм и яркие образы. Осень часто показана как путь от тепла к холодам — к тишине и переменам.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в стихах поэта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места и предметы чаще всего возникают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осенних стихах Бальмонта легко узнаются сад, лес, небо и облака. К ним добавляются листья и ветер, и пейзаж будто оживает: взгляд поэта замечает детали, которые обычно проходят мимо.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природы и смена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него показана в движении: листья летят, воздух становится прозрачнее, свет меняется день за днем. Поэтому особенно выразительны золотая аллея, багряные листья, низкое солнце и прохладное осеннее небо.
</a:t>
            </a:r>
            <a:endParaRPr lang="en-US" sz="15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осенней лирики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— красота увядания. Осень у Бальмонта не пугает, а завораживает: увядающие краски превращаются в художественную ценность и помогают говорить о переходе без резкости.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тихое одиночество. Когда вокруг становится спокойнее, в стихах усиливается ощущение внутренней тишины и уединения, будто герой остается один наедине с природой.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ожидание перемен. Природа меняется — и вместе с ней меняется настроение человека: от созерцания тишины к мыслям о будущем шаге.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874535"/>
            <a:ext cx="4106400" cy="17935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образе осени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образ у Бальмонта складывается из природных деталей, их цвета и звучания, а затем — из внутреннего отклика лирического героя.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 соединяются: осень воспринимается не только как картинка, но и как переживание лирического героя.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К. Д. Бальмонта об осени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осенний образ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 и превращение детали в смысл в лирике Бальмонта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встречаются чаще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заметны образы, которые создают впечатление: природа и звук помогают «почувствовать» осень, а не пересказать сюжет.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показывает приоритет ощущения над событием: поэт делает осень переживанием, возникающим из деталей.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презентации (круговая диаграмма частот образов)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Бальмонта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Бальмонта часто называют одним из самых музыкальных поэтов. Его строки легко читаются вслух: в них повторяются звуки, слова и целые фразы.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и напевные сочетания дают ощущение шелеста листьев и ветра. Благодаря этому осеннее движение времени звучит тихо и плавно.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осенней лирики особенно важны ритм, повторы и звукопись: они помогают настроению закрепиться в памяти и передают «дыхание» осени.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луч сквозь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свет у Бальмонта не просто освещает, а как будто согревает взгляд. В золотых красках чувствуется красота уходящего дня: он становится тише, но остается притягательным.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Багрянец как вспышка перед тишиной
</a:t>
            </a:r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Багряный цвет возникает как яркая вспышка на фоне осенней прохлады. Он подчеркивает красоту увядания: листья будто «прощаются», но делают это красиво и выразительно.
</a:t>
            </a:r>
            <a:endParaRPr lang="en-US" sz="1345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и холодные оттенки поздней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и сине-холодные тона напоминают о приближении поздней осени. Эти цвета связаны с внутренней паузой: в них больше спокойствия и тихой грусти, чем движения и шума.
</a:t>
            </a:r>
            <a:endParaRPr lang="en-US" sz="135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осени у поэта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Бальмонта внимательно смотрит на природу и замечает малые детали: лист, туман, облако, луч света. Он словно собирает впечатления по крупицам.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осень — не просто время года. Герой переживает изменения вместе с природой: то успокаивается, то удивляется, то особенно бережно всматривается в тишину.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чувства соединяют восхищение и тихую грусть. Красота осени для него не проходит мимо — она становится поводом сохранить в памяти мгновение и его тонкое настроение.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стихи живыми и понятными. Читателю, в том числе школьнику, легко узнать собственные впечатления от осеннего дня: от спокойствия до размышлений.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чувства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337" y="1038300"/>
            <a:ext cx="2657175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осенней лирике Бальмонта важны не только образы, но и то, как они звучат и “оживают” на странице: через точные определения, сравнения и ритмические повторы.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эпитетов, метафор, олицетворений и повторов превращает осень в “живую сцену”: читатель не просто видит детали, но и слышит их — через звук и ритм.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К. Д. Бальмонта об осени (по материалам урока).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осенних стихах
</a:t>
            </a:r>
            <a:endParaRPr lang="en-US" sz="25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символизм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поэт-символист, Бальмонт стремится показать не только внешний вид природы, но и внутренние состояния человека. Осень у него превращается в знак: за пейзажем слышится переживание.
</a:t>
            </a:r>
            <a:endParaRPr lang="en-US" sz="1408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яркой жизни к тишине и раздумью становится главным смыслом осенних стихов. Пейзаж перестаёт быть фоном: он как будто намекает на перемены в судьбе и душе.
</a:t>
            </a:r>
            <a:endParaRPr lang="en-US" sz="1533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помогает читать осень глубже: в ней есть “скрытый слой” смысла. Поэтому лист, ветер или свет часто звучат как намёк на ожидание, прощание и новую точку зрения.
</a:t>
            </a:r>
            <a:endParaRPr lang="en-US" sz="15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детали к большому смыслу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образа в осенней лирике Бальмонта: путь от наблюдения природы к размышлению.
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листопада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Бальмонта листопад связан не только с увяданием, но и с красотой движения. Листья кружатся, летят, шуршат и “исчезают”, будто прощаются с тёплым временем года.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почувствовать осень как особое время ухода, где грусть не отменяет красоты. На фоне осеннего сада листопад становится тихим событием, которое хочется наблюдать внимательно.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в осенней лирике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звучит грусть, она у Бальмонта “светлая”: настроение поддерживается цветом, тишиной и мягкими звуками осени.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Бальмонт не пугает осенью, а делает её красивой. Лидируют светлая грусть и восхищение природой — осень пробуждает чувства, а не сюжет.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настроений по осенним стихам (по данным презентации).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Бальмонт отличается от других поэтов
</a:t>
            </a:r>
            <a:endParaRPr lang="en-US" sz="2525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музыкальность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Бальмонта часто повторяются звуки и целые интонационные ходы. Благодаря этому строки текут плавно, почти “напевно”, а осень ощущается через мелодию.
</a:t>
            </a:r>
            <a:endParaRPr lang="en-US" sz="131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Рисует впечатление цветом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яркие и точные краски, но использует их не для описания ради описания. Цвет помогает передать, что чувствует лирический герой в конкретную минуту.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событий — больше ощущения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сюжеты встречаются реже: чаще мы видим впечатления от света, звука и движения. Природа у него меняется как живое существо, рядом с которым хочется молчать.
</a:t>
            </a:r>
            <a:endParaRPr lang="en-US" sz="12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поэте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Бальмонт — один из ярких поэтов Серебряного века. Его стихи об осени помогают увидеть, как красота природы рождается в простых деталях: листьях, небе, ветре и свете.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особенно значимы звук, цвет, ритм и настроение. Именно эти элементы делают текст “живым”, потому что читатель улавливает не только картину, но и чувство автора.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произведения учат внимательнее смотреть на мир и замечать поэзию в повседневном: в тихом шорохе, в холодном свете дня, в перемене погоды. Так формируется умение читать образно.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599768"/>
            <a:ext cx="4106400" cy="23430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природы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осенних стихах Бальмонта каждый образ работает в паре с чувством: он описывает картину и одновременно подсказывает смысл.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узнаёте, как поэт “рисует” лист, ветер или небо, легче понять настроение стихотворения. Образ у Бальмонта почти всегда направляет мысль читателя.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стихотворения К. Д. Бальмонта (по материалам презентации).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литературный урок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превращается в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Бальмонта показывают, как обычная осенняя картина становится художественным образом. Достаточно заметить детали — и из них вырастает поэтический смысл и настроение.
</a:t>
            </a:r>
            <a:endParaRPr lang="en-US" sz="108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поддерживает содержание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важны точные слова и красивое звучание. Поэтому читатель слышит осень: шорох, тишину, плавное движение — и лучше понимает настроение стихотворения.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ощущаются сердцем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лирике поэта — повод говорить о переменах. Чувства героя и атмосферные детали помогают прочувствовать, что уход времени года может быть и грустным, и прекрасным.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внимательному 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развивают привычку искать смысл в поэтическом слове. Вместо “просто прочитал” появляется “понял образ”: почему выбран именно этот цвет, звук и деталь.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осень в поэзии К. Бальмонта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 Бальмонта — это красота увядания, музыкальность слова и чувство перемен. Главные признаки его поэзии — цвет, звук, движение и настроение. Эти тексты делают осень живой и помогают замечать поэзию в обычной картине.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2026-05-13T00:57:34Z</dcterms:created>
  <dcterms:modified xsi:type="dcterms:W3CDTF">2026-05-13T00:57:34Z</dcterms:modified>
</cp:coreProperties>
</file>