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Стилистика: как язык выбирает форму и создаёт смысл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меняется вместе с задачей, адресатом и ситуацией общения.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смысл звучит по-разному в ответе у доски, сообщении другу, статье и документе. Стилистика помогает выбирать уместные слова, избегать смешения регистров и точнее оценивать чужие тексты.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Стилистика в речи школьника: зачем она нужна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Стилистика изучает выразительные возможности языка и то, как они работают в зависимости от цели высказывания, адресата и ситуации общения.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рассматривает лексику, фразеологию, морфологию, синтаксис, интонацию и звуковую организацию речи как средства создания смысла.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внимания — разграничение нейтральных, книжных, разговорных и эмоционально окрашенных единиц языка.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Стилистика показывает, как язык достигает точности, официальности, образности, убедительности и индивидуальной авторской интонации.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стилистики и её основные задачи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348140"/>
            <a:ext cx="7101300" cy="216171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стили русского языка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стили различаются по сфере употребления и характерным признакам речи.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определяется не только темой, но и задачей общения, адресатом и степенью официальности.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курсу стилистики русского языка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стиль: как мысль становится доказательной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Тезис, который нужно проверить
</a:t>
            </a:r>
            <a:pPr algn="l" indent="0" marL="0">
              <a:lnSpc>
                <a:spcPct val="100000"/>
              </a:lnSpc>
              <a:buNone/>
            </a:pPr>
            <a:r>
              <a:rPr lang="en-US" sz="105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научном тексте мысль не просто сообщается, а последовательно обосновывается. Автор ставит вопрос, формулирует тезис и дальше строит рассуждение так, чтобы каждый шаг можно было проверить и повторить.
</a:t>
            </a:r>
            <a:endParaRPr lang="en-US" sz="1629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вместо расплывчатых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научного стиля важны точные понятия: классификация, функция, закономерность, процесс, аргумент. Такие слова не украшают текст, а делают его ясным, логичным и пригодным для учебного объяснения.
</a:t>
            </a:r>
            <a:endParaRPr lang="en-US" sz="1609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как часть структуры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речь часто строится по модели: утверждение, доказательства, примеры, вывод. Именно эта последовательность помогает читателю увидеть ход рассуждения и отличить мнение от обоснованного суждения.
</a:t>
            </a:r>
            <a:endParaRPr lang="en-US" sz="179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Официально-деловой стиль: точность и стандартизованность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обслуживает сферу управления, права, деловой переписки и документации, поэтому требует предельно точных формулировок и строгой логики без эмоциональных оттенков.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нём преобладают устойчивые обороты, именные конструкции и пассивные формы; типичные жанры — заявление, приказ, справка, доверенность, договор.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нормы возникает, когда в текст проникают шутка, просторечие, чрезмерная свобода формулировки или любая образность, неуместная для документа.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один стиль может быть особенно точным, но при этом почти неэмоциональным; другой — выразительным, но менее стандартизованным.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и официально-деловой стили тяготеют к точности, а художественный — к образности; публицистический занимает промежуточное положение.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функциональных стилей русского языка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функциональных стилей по основным признакам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17" y="2511713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3483" y="2511713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466" y="4795495"/>
            <a:ext cx="502200" cy="401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4933" y="4795495"/>
            <a:ext cx="502200" cy="4017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о факте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Публицистический текст сообщает о событии быстро и понятно, чтобы читатель сразу увидел суть новости, проблемы или общественно значимого явления.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позиции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скрывает оценку: он использует слова с оттенком отношения, чтобы подчеркнуть важность события и направить внимание аудитории.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 читателю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Риторические вопросы, цитаты, повторы и обращения создают эффект диалога и помогают тексту звучать убедительно, а не нейтрально.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Общественное влияние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стиль формирует мнение, поэтому особенно часто встречается в статьях, выступлениях, интервью и интернет-публикациях, где важны и факт, и интерпретация.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Публицистический стиль: информация и воздействие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стиль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строится на совокупности языковых признаков и коммуникативной задачи.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учебном ответе или официальном тексте такие элементы часто выглядят неуместно, потому что снижают точность, нейтральность и степень речевой организованности.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Разговорный стиль связан с непринуждённым устным общением: в семье, среди друзей, в бытовых ситуациях и обычном диалоге, где важны естественность и быстрота обмена репликами.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него типичны простые и неполные предложения, частицы, междометия, уменьшительно-ласкательные формы и опора на ситуацию, которую собеседники уже понимают.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Разговорный стиль в повседневной речи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стиль: образность и авторская индивидуальность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художественном тексте слово не только сообщает факт, но и создает настроение, образ и подтекст. Поэтому важны не только значение, но и звучание, порядок слов и контекст.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голос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выбирает такие языковые средства, которые раскрывают его видение мира. Именно поэтому один и тот же предмет в литературе может восприниматься как символ, деталь или часть конфликта.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Инверсия, повтор, антитеза и параллелизм организуют фразу, выделяют главное и создают ритм. Они делают высказывание более выразительным и легко запоминающимся.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Метафора, сравнение и олицетворение помогают переосмыслить явление и сделать абстрактную мысль наглядной, а изображение — более зримо и эмоционально убедительно.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Гипербола и литота изменяют масштаб впечатления: первая усиливает значение, вторая его смягчает. Благодаря этому автор точнее передает отношение к изображаемому.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Риторический вопрос и градация усиливают воздействие на читателя или слушателя. В публицистике и художественной речи они помогают не только сообщать, но и убеждать.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Тропы и фигуры речи как средства выразительности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3011005"/>
            <a:ext cx="6463500" cy="19675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типичные нарушения стилистической нормы и помогает увидеть, почему уместность важнее внешней «красивости» выражения.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возникает не из-за «неправильного» слова само по себе, а из-за несоответствия речевой ситуации, цели и адресату.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«Стилистика»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Стилистические ошибки и их причины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условно показывает, какие типы лексики чаще доминируют в разных речевых сферах и как они задают тон высказывания.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доля нейтральной и официальной лексики, тем сдержаннее текст; рост оценочных слов усиливает эмоциональность и воздействие.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 признакам функциональных стилей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Эмоциональность и нейтральность лексики в разных стилях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социальных сетях часто смешиваются разговорность, заголовочная подача и элементы рекламы. Это делает сообщение быстрым и заметным, но иногда снижает точность формулировок.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Сокращения, эмодзи, англицизмы и кликбейт создают эффект живости и срочности. Однако они могут подменять смысл яркой формой и провоцировать поверхностное чтение.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Упрощенный синтаксис и короткие фразы удобны для цифрового формата, где важно быстрое восприятие. Но в учебном или аналитическом тексте такая манера не всегда уместна.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Стилистический анализ помогает отличать информативное сообщение от оценочного или манипулятивного. Это особенно важно при чтении новостей, постов и рекламных материалов.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Стилистика в медиа и интернете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стилистического анализа текста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51999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Проанализировать языковые средства
</a:t>
            </a:r>
            <a:pPr algn="l" indent="0" marL="0">
              <a:lnSpc>
                <a:spcPct val="100000"/>
              </a:lnSpc>
              <a:buNone/>
            </a:pPr>
            <a:r>
              <a:rPr lang="en-US" sz="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рассматривают лексику, синтаксис, интонацию и выразительные приемы. Особое внимание обращают на термины, оценочные слова, повторы и тип предложений.
</a:t>
            </a:r>
            <a:endParaRPr lang="en-US" sz="1850" dirty="0"/>
          </a:p>
        </p:txBody>
      </p:sp>
      <p:sp>
        <p:nvSpPr>
          <p:cNvPr id="11" name="Text 3"/>
          <p:cNvSpPr txBox="1"/>
          <p:nvPr/>
        </p:nvSpPr>
        <p:spPr>
          <a:xfrm>
            <a:off x="13224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Определить содержание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устанавливают тему, основную мысль и цель высказывания. Это помогает понять, о чем текст говорит и зачем он создан.
</a:t>
            </a:r>
            <a:endParaRPr lang="en-US" sz="1900" dirty="0"/>
          </a:p>
        </p:txBody>
      </p:sp>
      <p:sp>
        <p:nvSpPr>
          <p:cNvPr id="12" name="Text 4"/>
          <p:cNvSpPr txBox="1"/>
          <p:nvPr/>
        </p:nvSpPr>
        <p:spPr>
          <a:xfrm>
            <a:off x="3263450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Уточнить условия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определяют адресата, сферу употребления, жанр и стиль. Эти признаки показывают, в какой речевой ситуации работает текст.
</a:t>
            </a:r>
            <a:endParaRPr lang="en-US" sz="1900" dirty="0"/>
          </a:p>
        </p:txBody>
      </p:sp>
      <p:sp>
        <p:nvSpPr>
          <p:cNvPr id="13" name="Text 5"/>
          <p:cNvSpPr txBox="1"/>
          <p:nvPr/>
        </p:nvSpPr>
        <p:spPr>
          <a:xfrm>
            <a:off x="7182125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Сделать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объясняют, какие средства создают впечатление от текста и почему он воспринимается именно так: нейтрально, убедительно, эмоционально или образно.
</a:t>
            </a:r>
            <a:endParaRPr lang="en-US" sz="1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стилистически уместное высказывание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замысел превращается в текст через осознанный выбор языковых средств.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5824" y="2003550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31699" y="2042220"/>
            <a:ext cx="428700" cy="342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68361" y="4185750"/>
            <a:ext cx="315225" cy="42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931699" y="4224420"/>
            <a:ext cx="428700" cy="3429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12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стилистики для 11 класса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893550" y="19352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Стилистика помогает писать связные и точные тексты, подбирать нужный тон и избегать речевых ошибок, которые снижают убедительность аргументации.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6342000" y="1942563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ответе на уроке важно говорить ясно и уместно. Знание стилей помогает не смешивать разговорную манеру с учебной и строить речь логично.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893550" y="412477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собственных текстов позволяет замечать канцеляризмы, штампы и лишнюю эмоциональность. Это делает формулировки точнее и чище.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6342000" y="41174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Публичное выступление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Стилистическая подготовка помогает выбирать слова в соответствии с аудиторией и задачей, чтобы речь звучала уверенно, выразительно и без лишней вычурности.
</a:t>
            </a:r>
            <a:endParaRPr lang="en-US" sz="1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основным признакам помогает увидеть, что один и тот же язык распределяет ресурсы по-разному в зависимости от задачи общения.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 различаются не тем, какие слова «разрешены», а тем, какие признаки становятся ведущими: точность, образность, официальность или диалогичность.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 признакам функциональных стилей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стили пересекаются и чем они различаются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Стилистика — это умение выбирать точные слова в нужной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стилей, норм и выразительных средств помогает понимать тексты глубже, писать убедительнее и говорить уместно. Для старшеклассника это важный шаг к зрелой речевой культуре.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2026-05-21T15:16:32Z</dcterms:created>
  <dcterms:modified xsi:type="dcterms:W3CDTF">2026-05-21T15:16:32Z</dcterms:modified>
</cp:coreProperties>
</file>