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 координация в организме — главные функции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работу органов, обеспечивая мгновенную реакцию и согласованность.
</a:t>
            </a:r>
            <a:endParaRPr lang="en-US" sz="2358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нервная система?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объединяет тело в единую команду, обеспечивая быстрый обмен сигналами. Она контролирует дыхание, движение, сердцебиение и помогает адаптироваться к изменениям внешней среды.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которые обрабатывают и передают сигналы. Она отвечает за управление высшими функциями организма и координацию движений.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нервы и ганглии, отходящие от мозга и спинного мозга к органам и тканям. Передаёт информацию в обе стороны — к мозгу и от него.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 глиальные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основные клетки для передачи импульсов, имеют длинные отростки. Глиальные клетки поддерживают, питают и защищают нейроны, обеспечивая стабильную работу.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головного мозга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управляет мышлением, памятью и осознанными движениями, обеспечивая сложное поведение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анализирует поступающие от органов чувств сигналы и принимает решения на основе полученной информации.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области коры отвечают за зрение, слух, осязание и эмоциональные реакции, обеспечивая комплексное восприятие.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мозгом и телом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сигналы от мозга к мышцам и обратно, управляя движениями и ощущениями по всему телу.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чувствительность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отвечает за быстрое выполнение врожденных рефлексов и воспринимает боль, температуру и тактильные ощущения.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спинного мозга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Осуществляет передачу сенсорных сигналов от органов чувств к центральной нервной системе, позволяя воспринимать внешние раздражители.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нервы передают команды от мозга и спинного мозга к мышцам и железам, обеспечивая движение и секрецию.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нервного импульса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проходит через рецепторы, сенсорные и моторные нейроны с разной скоростью.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передаются сигналы в крупных и покрытых миелином волокнах, что повышает реактивность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рефлекс?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мгновенная, автоматическая реакция организма на раздражитель, позволяющая быстро защититься или адаптироваться.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заложены с рождения и обеспечивают выживание, например, коленный рефлекс и глотание.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возникают в процессе жизни, формируются на основе опыта и обучения, например, привычка или реакция на звук.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 и центры рефлексов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рефлекторной дуги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состоит из рецептора, чувствительного нейрона, центра обработки, двигательного нейрона и эффектора. Это обеспечивает быстрый и точный ответ на раздражение.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управления рефлексами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рефлексы контролируются спинным мозгом, обеспечивая быструю защиту, тогда как сложные поведенческие реакции регулируются головным мозгом.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014" y="1835776"/>
            <a:ext cx="480132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рефлексов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типы рефлексов с их стимуляторами и эффектами, выделяя различие между врожденными и приобретёнными.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мгновенную защиту и способствуют адаптации, различаясь по механизму и происхождению.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9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Сознательное управление позволяет человеку контролировать сложные действия: речь, письмо, спорт, а также осознавать и направлять свои движения по желанию и плану.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Сознательное и бессознательное управление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Бессознательное управление отвечает за жизненно важные функции, такие как дыхание, сердцебиение и пищеварение, которые протекают автоматически и не требуют сознательного участия.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формы управления взаимодействуют, обеспечивая адаптивность поведения и поддержание стабильности внутренней среды организма, несмотря на изменяющиеся внешние условия.
</a:t>
            </a:r>
            <a:endParaRPr lang="en-US" sz="108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Нейронные центры в головном мозге отвечают за сознательные действия, тогда как структуры спинного мозга и ствола мозга контролируют бессознательные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симпатическая и парасимпатическая системы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активирует организм в стрессовых ситуациях, в то время как парасимпатическая способствует восстановлению и отдыху.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двух систем поддерживает баланс физиологических процессов, обеспечивая адаптацию к изменениям внешней и внутренней среды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физиологии человека, 2022
</a:t>
            </a:r>
            <a:endParaRPr lang="en-US" sz="9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объединяет сенсорную информацию от глаз, ушей, мышц и внутренних органов, анализируя её для формирования комплексной реакции организма на изменения окружения.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используются для одновременного регулирования температуры тела, сердечного ритма, дыхания и равновесия, обеспечивая согласованную деятельность всех 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координирует органы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от раздражителя к 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нервных реакций в организме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нейромедиаторов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Нейромедиаторы — химические вещества, передающие сигналы между нейронами через синапсы, обеспечивая быстроту и точность нервной коммуникации в организме.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передаёт нервные импульсы к мышцам, вызывая их сокращение, а дофамин и серотонин регулируют настроение и внимание, влияя на психическое состояние.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активируется при стрессе, помогая мобилизовать силы организма. Нарушения баланса медиаторов связаны с депрессией и другими психическими расстройствами.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Инсульт: острое нарушение работы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 возникает вследствие нарушения кровообращения в мозге, что приводит к гибели нервных клеток и потере двигательных или речевых функций. Важна срочная медицинская помощь для минимизации последствий.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Эпилепсия: судорожные приступы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 характеризуется внезапными приступами судорог из-за аномальной электрической активности нейронов. Патология требует постоянного наблюдения и приёма лекарств для контроля симптомов.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Паркинсона: нарушения двигательной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хроническое заболевание, проявляющееся тремором, мышечной ригидностью и затруднёнными движениями. Возникает из-за гибели нейронов, вырабатывающих дофамин, затрагивая качество жизни.
</a:t>
            </a:r>
            <a:endParaRPr lang="en-US" sz="907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нервной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нейронов головного и спинного мозга ограничено, поскольку центральная нервная система практически не способна к регенерации после повреждений.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частично восстанавливаются после травм, особенно у детей, однако восстановление полной функциональности происходит редко и зависит от степени повреждения.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нервной ткани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нервной и эндокринной систем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мозга регулирует гипофиз, который контролирует выработку гормонов щитовидной железы, надпочечников и половых желез, обеспечивая гормональный баланс.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быстрые реакции на изменения среды через электрические сигналы, а эндокринная — медленное регулирование с помощью гормонов.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сотрудничество обеспечивает поддержание гомеостаза и координацию сложных процессов жизнедеятельности в организме на разных уровнях.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управления: реакция на стресс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симпатическая система активируется, повышая уровень адреналина и кортизола, что ускоряет пульс и дыхание для быстрой подготовки к действию или бегству.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происходит расширение зрачков и снижение активности пищеварения, что позволяет сосредоточить энергию организма на преодолении опасности и мобилизации мышечной силы.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основа жизни и адаптации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органы, обеспечивает быстрое реагирование и координацию, формирует поведение и рефлексы, что позволяет организму выживать и эффективно взаимодействовать с окружающей средой.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2026-05-08T02:17:31Z</dcterms:created>
  <dcterms:modified xsi:type="dcterms:W3CDTF">2026-05-08T02:17:31Z</dcterms:modified>
</cp:coreProperties>
</file>