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путешествуют по Земле и всегда находят путь вниз.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текут реки?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река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появляется там, где собирается первая вода: у родника, из ручья, озера, болота или тающего снега. Потом к ней присоединяются другие потоки, и она начинает свой долгий путь через разные места Земли.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— начало реки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поток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44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— это место, где река начинается. Иногда он похож на тоненький ручеёк, который легко пропустить, если не смотреть очень внимательно.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32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реки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332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истока река ещё маленькая, но уже прокладывает себе дорогу. Потом к ней присоединяются новые ручьи, и она постепенно становится заметнее и сильнее.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88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 бывает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488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исток обычно лежит высоко, а на равнине его можно найти в лесу, на болоте или у родника. Главное — именно отсюда начинается движение 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— дорожка для воды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— это углубление в земле, по которому течёт река. Оно словно длинная природная дорожка, по которой вода идёт от начала до конца.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внутри земли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видно, как река движется между берегами. Она не стоит на месте ни секунды и всё время ищет самый удобный путь.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выглядит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редко бегут совсем прямо. Они поворачивают, огибают холмы и неровности земли, поэтому их путь похож на извилистую ленту.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реки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удерживают воду внутри русла. Если они крутые, поток кажется быстрым и шумным. Если берега пологие, вода течёт мягче и спокойнее.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помогают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река приходит в конце пути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река долго идёт по земле, а потом приходит туда, где её путь завершается. Это место называют устьем, и оно бывает очень широким.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путешествия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река впадает в море, океан, озеро или другую реку. Вода не исчезает, а просто продолжает своё большое путешествие дальше.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она впадает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устьем река нередко становится медленнее и тише. Иногда она даже делится на несколько рукавов, словно выбирает сразу несколько дорожек.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завершение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реки от истока до устья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река постепенно меняется, двигаясь по земной поверхности.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течёт вниз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неровная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44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не похожа на ровный стол. На ней есть горки, склоны и низкие места, поэтому воде удобнее двигаться туда, где ниже.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32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работают реки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332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реки почти везде текут от более высокого места к более низкому. Это простое правило помогает им прокладывать свой путь через леса, поля и горы.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88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выбирает путь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488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спуск, вода отправляется именно туда. Она не умеет идти вверх по склону, зато отлично находит дорогу вниз, словно маленький исследователь.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притоки помогают реке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большой реки часто встречаются маленькие ручьи. Они бегут с полей, из лесов и оврагов, а потом вливаются в главный поток. Так река получает новую воду и становится сильнее.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ручьи спешат на помощь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 большой реке присоединяется целая речка, а не только ручей. Тогда воды становится заметно больше, и русло уже не кажется таким узким. На карте это выглядит как сеть дорог из воды.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 становится больше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 меняется по дороге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истока река обычно узкая, быстрая и шумная. Вода здесь мчится особенно бодро, как будто спешит показать себя миру.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Верховье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река становится шире, а в неё втекают притоки. Путь становится спокойнее, но река всё ещё уверенно движется вперёд.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течение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устью река течёт медленнее и шире. Берега могут становиться пологими, а вода — более спокойной и плавной.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течение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река делает с землёй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не стоит на месте и постепенно подтачивает берега. Вода уносит частички земли, песка и глины, меняя форму своего русла.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Размывает берега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течение замедляется, река оставляет принесённый материал в другом месте. Так появляются песчаные косы, отмели и маленькие островки.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Откладывает наносы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река понемногу меняет местность вокруг себя. Она словно аккуратно рисует на карте новую линию своего пути.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Рисует новый берег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течением река переносит мелкие камешки и песок дальше по пути. Они путешествуют с водой, как пассажиры на очень быстрой лодке.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частицы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долина и берега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долина — это пониженное место на поверхности Земли, где реке удобно течь. Она как будто проложена самой водой за долгие годы движения.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течёт река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у реки бывают высокими или низкими, крутыми или пологими. От их формы зависит, как широко разливается вода и насколько быстро она движется.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берега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сильный дождь, уровень воды поднимается. Тогда река может занять больше места в долине, а часть берегов временно скрывается под водой.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и паводок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дни река становится шире и сильнее, а низкие участки берегов могут оказаться под водой на некоторое время.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вода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прошёл сильный дождь или снег растаял очень быстро, вода поднимается резко. Такое кратковременное усиление потока называют паводком.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ливня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начинает таять, и в реку поступает много воды. Это обычное сезонное повышение уровня, которое называют половодьем.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путешествует между Солнцем, облаками, реками и морями.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425" y="3188538"/>
            <a:ext cx="321075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нужны людям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рек берут воду для питья, приготовления пищи и ухода за домом. Чистая река помогает людям получать безопасную воду каждый день.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реки строят мосты, чтобы люди могли удобно переходить и переезжать на другой берег. Так реки становятся частью дорог и городов.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дороги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 часто появляются деревни и города, потому что рядом есть вода и удобные места для жизни. Но всем жителям особенно важна чистота берега.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рекой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вода нужна для полива огородов, садов и полей. Без неё растениям труднее расти, а урожай становится слабее.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растений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реке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реке живут рыбы и лягушки. Им нужна чистая вода, чтобы дышать, прятаться и находить пищу. Если вода грязная, им становится трудно жить.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лягушки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реке много мусора или грязных веществ, её обитателям становится плохо. Поэтому чистая вода — это не каприз, а настоящая помощь природе.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чистота важна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 воды помогают реке оставаться живой. Они дают укрытие маленьким животным и удерживают берега, чтобы их не размывало слишком быстро.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дне и у берега можно встретить раков и водных насекомых. Они любят спокойные участки, камешки, водоросли и укромные места между корнями.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Раки и насекомые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реки России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самая известная река европейской части России. Она длинная, широкая и очень важная для многих городов, которые стоят на её берегах.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041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41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— одна из самых полноводных рек России. Он проходит через суровые и красивые места, где природа особенно величественна.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709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709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течёт на востоке страны и несёт свои воды через большие северные пространства. Эта река известна своей мощью и длинным путём.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87550" y="34359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87550" y="37353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течёт на Дальнем Востоке и образует границу между разными территориями. У этой реки свой характер, а берега богаты природой.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54350" y="34359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1954350" y="37353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собирает воду многих притоков и становится очень широкой. Её путь проходит через равнинные районы, где река течёт спокойно и уверенно.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реки могут быть быстрыми в горах и спокойными на равнинах. У каждой реки свой путь, поэтому она выглядит по-своему.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вода всегда выбирает более низкое место.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физической географии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реку чистой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 простых действиях, которые помогают берегам, воде и живым существам.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о реке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— это место, где река начинает свой путь. Он может выглядеть как маленький ручей, родник или тихий поток, который почти не заметен.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— это путь реки, а приток — ручей или река, которая впадает в неё. Притоки помогают реке становиться полнее и сильнее.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и приток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— это место, где река заканчивается и впадает в море, озеро или другую реку. Здесь вода часто течёт медленнее и шире.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образуется там, где река перед устьем делится на несколько рукавов. Так вода находит сразу несколько дорог к своему концу.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всегда движутся от высоких мест к низким и в конце пути приходят в море, озеро или другую реку. Если беречь их, они будут радовать всех живых существ.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— настоящие путешественницы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2026-05-25T18:10:50Z</dcterms:created>
  <dcterms:modified xsi:type="dcterms:W3CDTF">2026-05-25T18:10:50Z</dcterms:modified>
</cp:coreProperties>
</file>