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Налоговая система России: устройство, функции и значение для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налоги превращаются в школы, дороги и социальную защиту?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— это не абстрактная формальность, а обязательный механизм, через который государство получает ресурсы для общественных услуг, перераспределяет доходы и обеспечивает выполнение своих функций.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в повседневной жизни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Налоговая система объединяет налоги, сборы, страховые взносы, налоговые органы и нормы Налогового кодекса, которые вместе определяют порядок формирования бюджетных доходов.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налоговой системы и ее основные элементы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выполняет три ключевые функции: фискальную — наполняет бюджет, регулирующую — влияет на экономическое поведение, и контрольную — помогает государству учитывать доходы и расходы.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налог имеет обязательные элементы: объект налогообложения, налоговую базу, ставку, срок уплаты и, при наличии оснований, льготы, влияющие на итоговую сумму платежа.
</a:t>
            </a:r>
            <a:endParaRPr lang="en-US" sz="9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налогообложения в России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Российское налоговое право требует законности, всеобщности и равенства: налоги устанавливаются только законом и не могут вводиться произвольно, а правила для плательщиков должны быть едиными и понятными.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важны экономическая обоснованность и определенность: у налога должны быть ясные условия расчета, сроки уплаты и способы определения суммы, чтобы нагрузка распределялась предсказуемо и справедливо.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493392"/>
            <a:ext cx="3848986" cy="12282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налоги России и их базовые ставки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кто платит каждый налог, на что он начисляется и какая ставка применяется.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распределяют нагрузку между потреблением, доходами и предпринимательской деятельностью, поэтому разные группы плательщиков участвуют в формировании бюджета по-разному.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Налоговый кодекс РФ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налоги формируют доходы бюджета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бюджет опирается не на один источник, а на сочетание налогов с разной природой и экономическим эффектом.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устойчивость обеспечивают налоги на потребление и ресурсы, а доходы граждан и бизнеса дополняют бюджетную базу.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структура по видам налоговых доходов; для учебной визуализации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8511" y="1631169"/>
            <a:ext cx="324602" cy="2596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99483" y="3304813"/>
            <a:ext cx="242287" cy="32305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009668" y="3304813"/>
            <a:ext cx="242287" cy="32305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и косвенные налоги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НДФЛ и налог на прибыль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налоги взимаются непосредственно с дохода или прибыли, поэтому они сильнее связаны с финансовыми возможностями плательщика и заметнее отражают его реальное экономическое положение.
</a:t>
            </a:r>
            <a:endParaRPr lang="en-US" sz="1362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Имущественные платежи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Транспортный налог и налог на имущество относятся к прямым: обязанность возникает из владения активом, а не из самой покупки товара или услуги.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НДС в цене покупки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Косвенные налоги включаются в стоимость товаров и услуг, поэтому покупатель оплачивает их вместе с ценой, часто не выделяя налог отдельно в повседневной жизни.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Акцизы на отдельные товары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Акцизы применяются к определенным видам продукции и повышают ее конечную цену, одновременно выполняя и фискальную, и регулирующую функцию.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порядок, установленный налоговым законодательством Российской Федерации.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и исполняется налоговое обязательство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229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2600" y="2573391"/>
            <a:ext cx="3986205" cy="20787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Налогоплательщики и налоговые агенты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Гражданин и его налоговая обязанность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8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подрабатывает летом, а взрослый сотрудник получает зарплату — в обоих случаях возникает налоговая связь с государством. Один человек выступает как налогоплательщик, другой — как источник дохода, по которому можно определить сумму обязательного платежа и проверить право на льготу.
</a:t>
            </a:r>
            <a:endParaRPr lang="en-US" sz="1356" dirty="0"/>
          </a:p>
        </p:txBody>
      </p:sp>
      <p:sp>
        <p:nvSpPr>
          <p:cNvPr id="11" name="Text 3"/>
          <p:cNvSpPr txBox="1"/>
          <p:nvPr/>
        </p:nvSpPr>
        <p:spPr>
          <a:xfrm>
            <a:off x="4783018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Работодатель как посредник между доходом и бюджетом
</a:t>
            </a:r>
            <a:pPr algn="l" indent="0" marL="0">
              <a:lnSpc>
                <a:spcPct val="100000"/>
              </a:lnSpc>
              <a:buNone/>
            </a:pPr>
            <a:r>
              <a:rPr lang="en-US" sz="4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бухгалтерии зарплата проходит через расчет, удержание и перечисление налога. Работодатель действует как налоговый агент: он фиксирует сумму дохода, удерживает НДФЛ и передает его в бюджет, а сотрудник получает уже уменьшенную выплату вместе с понятным расчетным листом.
</a:t>
            </a:r>
            <a:endParaRPr lang="en-US" sz="131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налоговых поступлений по уровням бюджета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уровни бюджета отвечают за разные задачи, поэтому структура поступлений влияет на качество услуг, которые получают жители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стабильнее налоговые доходы, тем надежнее финансируются общегосударственные, региональные и муниципальные обязательства.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для учебной визуализации; без привязки к конкретному году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Льготы уменьшают налоговую нагрузку для тех, чьи жизненные обстоятельства требуют поддержки: семей с детьми, пенсионеров, людей с инвалидностью и отдельных категорий предпринимателей.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льготы государство не отменяет общий принцип уплаты налогов, а точечно корректирует его, чтобы смягчить неравенство и поддержать наиболее уязвимых граждан.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каждая льгота означает меньшие поступления в бюджет, поэтому она вводится только после оценки общественной пользы, адресности и финансовых последствий.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налоговая система сочетает два подхода: собирает средства для общих нужд и одновременно учитывает реальные различия в доходах, расходах и возможностях людей.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Налоговые льготы и социальная справедливость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28631" y="1587736"/>
            <a:ext cx="5286740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налоговые режимы для бизнеса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специальных режимов показывает, кому они подходят и какую нагрузку снимают.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Спецрежимы упрощают старт и ведение бизнеса, но доступны не всем и работают при соблюдении установленных ограничений.
</a:t>
            </a:r>
            <a:endParaRPr lang="en-US" sz="1369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Налоговый кодекс РФ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Налоговый контроль: от проверки к дисциплине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5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Подача декларации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начинается с проверки данных, которые налогоплательщик передает в декларации или отчетности. На этом этапе выявляются арифметические ошибки, несоответствия и пропуски.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41095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Камеральная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Инспекция сопоставляет сведения декларации с уже имеющейся информацией. Такой формат позволяет быстро обнаружить расхождения без выезда к налогоплательщику.
</a:t>
            </a:r>
            <a:endParaRPr lang="en-US" sz="1388" dirty="0"/>
          </a:p>
        </p:txBody>
      </p:sp>
      <p:sp>
        <p:nvSpPr>
          <p:cNvPr id="13" name="Text 4"/>
          <p:cNvSpPr txBox="1"/>
          <p:nvPr/>
        </p:nvSpPr>
        <p:spPr>
          <a:xfrm>
            <a:off x="4427014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Выездная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необходимости налоговый орган анализирует документы, операции и фактическую деятельность на месте. Этот этап используется, если требуются более глубокие доказательства.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75746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мониторинг
</a:t>
            </a:r>
            <a:pPr algn="l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Онлайн-кассы, электронные счета и межведомственный обмен данными помогают отслеживать операции почти в реальном времени и заранее снижать риск нарушений.
</a:t>
            </a:r>
            <a:endParaRPr lang="en-US" sz="135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4094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налоговой системы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761752" y="71136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кабинет налогоплательщика делает взаимодействие с ФНС понятнее и быстрее: можно видеть начисления, переплаты, сроки уплаты и отправлять документы без посещения инспекции. Это особенно удобно для школьников, семей и занятых родителей.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61752" y="3020455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отчетность и автоматическая сверка данных уменьшают число технических ошибок и ускоряют обработку сведений. В результате государство получает более точную картину, а граждане — меньше бумажной нагрузки и больше прозрачности.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4094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риски налоговой системы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на диаграмме условны и служат для сравнения ключевых качеств системы, а не для точного измерения статистики.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проявляется фискальная роль системы, а главные зоны улучшения связаны со сложностью правил и администрирования.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оценка по материалам темы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Сокрытие доходов, фиктивные расходы и работа без оформления уменьшают поступления в бюджет и создают неравные условия для честных налогоплательщиков.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нарушения подрывают доверие к государству, потому что общественные расходы приходится финансировать за счет тех, кто исполняет обязанности добросовестно.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уклонение предусмотрены пени, штрафы и доначисление налогов; при серьезных нарушениях возможны административная или уголовная ответственность.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Уклонение от налогов и его последствия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налоговая обязанность возникает, рассчитывается и исполняется в повседневной жизни.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гражданина в налоговой системе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24790"/>
            <a:ext cx="306494" cy="272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8511" y="1631169"/>
            <a:ext cx="324602" cy="2596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380" y="3330118"/>
            <a:ext cx="306494" cy="27243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в жизни школьника и его семьи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уже включены в цену многих товаров и услуг, поэтому семья платит их не только в конце года, но и при каждой покупке продуктов, техники, топлива или связи.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счет налогов финансируются школы, учебные программы, ремонт зданий и часть оборудования. Это напрямую влияет на условия, в которых учатся дети и подростки.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остановки, освещение, общественный транспорт и благоустройство дворов поддерживаются из бюджетных средств, формируемых в том числе из налоговых поступлений.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услуги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Поликлиники, спортивные площадки и другие общественные объекты становятся доступнее благодаря налогам, которые превращают личные платежи в общие услуги для жителей.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при эффективной работе налоговой системы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зависит не только от объема поступлений, но и от того, насколько равномерно государство распределяет ресурсы между важными сферами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стабильнее сбор налогов, тем надежнее финансирование общественных услуг и тем меньше зависимость бюджета от краткосрочных колебаний.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 теме презентации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Налоговая система: общий интерес, общая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Налоговая система связывает доходы граждан, возможности бизнеса и задачи государства в единую финансовую модель. Ее устойчивость держится на справедливых правилах, прозрачности и ответственном участии каждого.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2026-05-25T13:52:21Z</dcterms:created>
  <dcterms:modified xsi:type="dcterms:W3CDTF">2026-05-25T13:52:21Z</dcterms:modified>
</cp:coreProperties>
</file>