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жизнедеятельности организмов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обеспечивает взаимосвязь органов и адаптацию к изменениям среды.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органов в организме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взаимодействуют для поддержания равновесия. Без регуляции работа каждого была бы хаотичной, что приводит к болезням и нарушает жизнь организма.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поддержание внутреннего баланса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сохраняет стабильную температуру, уровень сахара и содержание солей в крови, что обеспечивает нормальное функционирование клеток и органов.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человека удерживается около 36,6°C, что оптимально для работы ферментов и обмена веществ в организме.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нарушении гомеостаза, например, при обезвоживании, происходят сбои, которые могут вызвать болезни и ухудшение самочувствия.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нервной системы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роль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охватывает головной и спинной мозг, а также сеть нервов. Она мгновенно передает сигналы, действуя как коммуникационная сеть внутри тела.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 и рефлексы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Прикосновение к горячему предмету вызывает немедленную реакцию благодаря быстрой передаче сигналов по нервным волокнам к мышцам и органам.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Анатомическая схема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наглядно показывает основные компоненты нервной системы, каждый из которых выполняет важные функции контроля и регуляции процессов.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и гормоны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синтезируются железами внутренней секреции, такими как поджелудочная и щитовидная железы, и распространяются с кровью по всему телу.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рост организма, обмен веществ и эмоциональное состояние, обеспечивая долгосрочное воздействие на функции тела.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нервной системы, гормональное действие развивается медленнее, но сохраняется длительное время, влияя на процессы постепенно.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адаптируют организм к изменениям среды, поддерживая стабильность и слаженную работу внутренних органов.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Синергия нервной и гормональной систем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быстро реагирует на внешние раздражители, передавая сигналы, а гормоны поддерживают и усиливают эти реакции длительным воздействием.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Гипофиз, расположенный в мозге, контролирует баланс и активность других желез, связывая нервные сигналы и гормональные ответы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через регуляцию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Осеннняя линька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сбрасывают старую шерсть, чтобы подготовиться к зимнему периоду и поддерживать теплоизоляцию в холодное время.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зайца при опасности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заяц быстро убегает, благодаря слаженной работе нервной и мышечной систем, обеспечивая защиту и выживание.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 медведей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спячки замедляются жизненные процессы, что помогает экономить энергию и выживать при низкой активности окружающей среды.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 веществ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приспосабливаются к среде, изменяя скорость обмена веществ в зависимости от температуры и доступности пищи.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Маммальная терморегуляция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охлаждения у собак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регулируют температуру тела, высовывая язык и ускоряя дыхание. Эти процессы увеличивают испарение, позволяя быстро охлаждаться при жаре.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у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тело охлаждается через потоотделение, где испарение влаги с поверхности кожи снижает внутреннюю температуру, поддерживая стабильность.
</a:t>
            </a:r>
            <a:endParaRPr lang="en-US" sz="11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уровня сахара после приёма пищи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инсулин регулирует возвращение сахара в норму после еды, предотвращая длительный подъём и возможные осложнения.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уровня сахара жизненно необходима для предотвращения гипергликемии и поддержания энергии организма.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глюкозы крови,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фототропизма у растений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 свету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листья направляются к источнику света, что увеличивает эффективность фотосинтеза и помогает растению получать максимум энергии.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ауксинов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регулируют рост клеток на тёмной стороне растения, вызывая изгиб и поворот растения к свету для оптимального поступления света.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 позволяет растениям адаптироваться, занимая выгодное положение для получения солнца и улучшения условий жизни в конкуренции с соседями.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нервная и гуморальная регуляция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между нервной и гуморальной регуляцией по скорости, длительности действия и способу передачи сигнала.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мгновенные реакции, гуморальная регулирует процессы длительно — обе системы дополняют друг друга для эффективного управления организмом.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физиологии человека, учебник Биологии, 2020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 насекомых: метаморфоз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Ювенильный гормон сохраняет личиночное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Ювенильный гормон препятствует преждевременной трансформации личинки в куколку у насекомых. Когда уровень гормона снижается, начинается следующий этап развития, что запускает метаморфоз.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Экдизон инициирует смену оболочки и превращение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экдизон провоцирует линьку и переход насекомого в стадию куколки или взрослой особи. Это позволяет организму перестроиться для новых функций и образа жизни.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цикл метаморфоза у бабочек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Гусеница, куколка и бабочка — три главных этапа развития. В каждом этапе регулирующие гормоны обеспечивают необходимые изменения, чтобы закончить сложный жизненный цикл.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как регуляторы реакций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химические процессы в клетках, позволяя организму быстро и эффективно выполнять жизненно важные функции.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Каталаза расщепляет вредную перекись водорода на воду и кислород, защищая клетки от повреждений.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участвует в расщеплении крахмала на простые сахара, облегчая усвоение пищи.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помогает переваривать белки в желудке, обеспечивая организм необходимыми аминокислотами.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дыхания: постоянство газов в крови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рецепторы в мозге и кровеносных сосудах чувствуют уровень углекислого газа. При его увеличении сигнал идет к дыхательному центру, который стимулирует учащение дыхания.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Учащенное дыхание помогает вывести излишек углекислого газа и насытить кровь кислородом, поддерживая стабильный обмен газов и нормальную работу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рецепторы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— специализированные клетки, воспринимающие внешние сигналы, такие как свет, запахи и тепло, обеспечивая связь организма с окружающей средой.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глазу палочки воспринимают свет в темноте, а колбочки — цвета, что помогает видеть при разных условиях освещения.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регулируется вкусовыми рецепторами на языке, распознающими сладкое, солёное, кислое и горькое, что помогает выбирать пищу.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гормонов и их функции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гормоны, органы их выработки и ключевые функции для организма.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гормоны регулируют энергию, обмен веществ и стрессовые реакции, обеспечивая адаптацию и поддержание равновесия.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человека, 2019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Адаптация: примеры регуляции у различных животных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экономят воду, выделяя концентрированную мочу и почти не потея, что позволяет им жить в засушливых пустынях.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зимой зарываются в грунт и замедляют метаболизм, что помогает им пережить холодные периоды с минимумом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регуляция страдает: болезни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связан с дефицитом гормонов щитовидной железы, вызывающим замедление процессов организма и слабость.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Эпилепсия возникает при нарушениях передачи нервных импульсов в мозге, что приводит к судорогам и потере сознания.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развивается из-за недостатка инсулина, что приводит к высокому уровню сахара и нарушению обмена веществ.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работа: примеры из жизни организма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 и системы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 активизируются сердце, лёгкие и мышцы, обеспечивая организм кислородом и энергией, необходимыми для усилий.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нервной и гормональной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передаёт сигналы быстро, а гормоны поддерживают длительный эффект, совместно адаптируя организм к нагрузке.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регуляции для жизни организмов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жизнедеятельности обеспечивает устойчивость, развитие и защиту организмов, позволяя им приспосабливаться к изменениям и сохранять здоровье в сложных условиях.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2026-05-08T07:49:23Z</dcterms:created>
  <dcterms:modified xsi:type="dcterms:W3CDTF">2026-05-08T07:49:23Z</dcterms:modified>
</cp:coreProperties>
</file>