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01656" y="0"/>
            <a:ext cx="444028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0125" y="4328725"/>
            <a:ext cx="3766800" cy="52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16150" y="1768650"/>
            <a:ext cx="3766800" cy="129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Conditional: простое правило для фактов и привычных результатов
</a:t>
            </a:r>
            <a:endParaRPr lang="en-US" sz="2544" dirty="0"/>
          </a:p>
        </p:txBody>
      </p:sp>
      <p:sp>
        <p:nvSpPr>
          <p:cNvPr id="6" name="Text 2"/>
          <p:cNvSpPr txBox="1"/>
          <p:nvPr/>
        </p:nvSpPr>
        <p:spPr>
          <a:xfrm>
            <a:off x="516150" y="3234325"/>
            <a:ext cx="3766800" cy="9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Говорим о фактах, правилах и повторяющихся результатах.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13713" y="1142950"/>
            <a:ext cx="4316624" cy="3456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Zero Conditional помогает говорить точнее
</a:t>
            </a:r>
            <a:endParaRPr lang="en-US" sz="2666" dirty="0"/>
          </a:p>
        </p:txBody>
      </p:sp>
      <p:sp>
        <p:nvSpPr>
          <p:cNvPr id="7" name="Text 2"/>
          <p:cNvSpPr txBox="1"/>
          <p:nvPr/>
        </p:nvSpPr>
        <p:spPr>
          <a:xfrm>
            <a:off x="847300" y="2064150"/>
            <a:ext cx="3810600" cy="163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тип предложений нужен, чтобы описывать устойчивые связи: что происходит всегда при одном и том же условии. Его легко заметить в правилах, опытах, инструкциях и повседневных примерах из жизни школьника.
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выражает Zero Conditional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связь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показывает, что между условием и результатом есть устойчивая связь: если условие повторяется, результат тоже повторяется. Это удобно для описания закономерностей, которые не зависят от времени и случая.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 и 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тип предложений подходит для научных фактов, природных явлений и простых правил. Он помогает говорить коротко и ясно, когда нужно описать то, что обычно происходит именно так.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будущего и фантазии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Zero Conditional не рассказывают о планах, предположениях или нереальных ситуациях. Здесь речь идёт о реальности: о том, что можно проверить, увидеть или повторить в одинаковых условиях.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95847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Повторяющийся 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идея проста: одно и то же условие даёт один и тот же результат. Поэтому этот тип особенно полезен там, где важно показать закономерность, а не отдельный случай.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2375" y="1148404"/>
            <a:ext cx="2505600" cy="2060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23100" y="1148404"/>
            <a:ext cx="2505600" cy="20602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025" y="1148404"/>
            <a:ext cx="2505600" cy="206026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64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97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части одного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строится из двух коротких частей: сначала условие, затем результат. Обе части стоят в Present Simple, поэтому предложение звучит просто и логично. Такая форма помогает быстро увидеть связь между действием и итогом.
</a:t>
            </a:r>
            <a:endParaRPr lang="en-US" sz="1497" dirty="0"/>
          </a:p>
        </p:txBody>
      </p:sp>
      <p:sp>
        <p:nvSpPr>
          <p:cNvPr id="7" name="Text 2"/>
          <p:cNvSpPr txBox="1"/>
          <p:nvPr/>
        </p:nvSpPr>
        <p:spPr>
          <a:xfrm>
            <a:off x="33231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можно менять
</a:t>
            </a:r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не меняется, если начать с результата. Можно сказать: If you press the button, the light turns on. А можно наоборот: The light turns on if you press the button. Оба варианта одинаково правильные.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6119800" y="3359425"/>
            <a:ext cx="2505600" cy="12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1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для запоминания
</a:t>
            </a:r>
            <a:pPr algn="l" indent="0" marL="0">
              <a:lnSpc>
                <a:spcPct val="115000"/>
              </a:lnSpc>
              <a:buNone/>
            </a:pPr>
            <a:r>
              <a:rPr lang="en-US" sz="752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представлять правило как цепочку: условие → результат. Если условие выполняется, результат появляется сразу или повторяется каждый раз. Именно поэтому рядом с формулой часто показывают стрелку от одной части к другой.
</a:t>
            </a:r>
            <a:endParaRPr lang="en-US" sz="1411" dirty="0"/>
          </a:p>
        </p:txBody>
      </p:sp>
      <p:sp>
        <p:nvSpPr>
          <p:cNvPr id="9" name="Text 4"/>
          <p:cNvSpPr txBox="1"/>
          <p:nvPr/>
        </p:nvSpPr>
        <p:spPr>
          <a:xfrm>
            <a:off x="526400" y="313975"/>
            <a:ext cx="7931400" cy="6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работает структура Zero Conditional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973" y="1406675"/>
            <a:ext cx="4702804" cy="2220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и другие типы условных предложений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746225" y="1406675"/>
            <a:ext cx="2885400" cy="22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Сравним форму, значение и пример, чтобы не путать Zero Conditional с другими типами.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6975" y="3747588"/>
            <a:ext cx="4876200" cy="70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описывает устойчивые закономерности, тогда как First и Second Conditional связаны с будущим или нереальными ситуациями.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0025" y="4569900"/>
            <a:ext cx="45273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грамматика английского языка: сравнение Zero, First и Second Conditional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4847700" cy="122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союза if в Zero Conditional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1055475" y="29305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начинается с if, когда нужно сразу назвать условие. Например: If you do not water a plant…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28050" y="2098600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условия следует результат в Present Simple: …it dries. Союз if связывает обе части и показывает причину и следствие.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2375" y="1035025"/>
            <a:ext cx="18879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можно поставить и в середине предложения: A plant dries if you do not water it. Смысл остаётся тем же, меняется только расположение частей.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Zero Conditional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условие превращается в постоянный результат.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науки и природы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воды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water reaches 100°C, it boils. Этот пример показывает, что в одинаковых условиях результат повторяется всегда. Поэтому предложение звучит как научное правило, а не как случайное наблюдение.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Нагрев металла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metal is heated, it expands. Здесь видно устойчивое природное явление: при нагревании металл увеличивается в размере. Zero Conditional помогает описывать такие процессы коротко и точно.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199300" y="2123101"/>
            <a:ext cx="2269664" cy="22279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для растений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plants do not get light, they grow poorly. Пример подчёркивает, что отсутствие нужного условия приводит к одинаковому результату каждый раз. Это удобно для объяснения природных закономерностей.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Zero Conditional встречается чаще всего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этот тип встречается в коротких формулировках, где важны точность и понятность: правила, инструкции и предупреждения.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особенно полезен для практических текстов, потому что ясно показывает устойчивую связь условия и результата.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Zero Conditional, обобщение частотных сфер употребления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школьной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teacher gives a test, students prepare carefully. Такое предложение легко понять, потому что оно описывает привычную школьную реакцию на одно и то же условие.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Звонок на урок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the bell rings, the lesson ends. Этот пример особенно понятен шестиклассникам, потому что он связан с обычным распорядком школьного дня и повторяется каждый раз.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Домашнее задание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you forget your homework, you get a remark. Здесь Zero Conditional помогает показать правило поведения в школе: одно действие почти всегда вызывает один и тот же результат.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898750" y="1648350"/>
            <a:ext cx="3229200" cy="18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Zero Conditional важно различать два союза: when чаще говорит о регулярности, а if — об условии, при котором результат наступает.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Zero Conditional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4976700" y="1959888"/>
            <a:ext cx="33285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4976700" y="2797575"/>
            <a:ext cx="3328500" cy="4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1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союза помогают показывать похожие, но не одинаковые связи в Present Simple.
</a:t>
            </a:r>
            <a:endParaRPr lang="en-US" sz="12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unless как короткая форма отрицания
</a:t>
            </a:r>
            <a:endParaRPr lang="en-US" sz="2842" dirty="0"/>
          </a:p>
        </p:txBody>
      </p:sp>
      <p:sp>
        <p:nvSpPr>
          <p:cNvPr id="8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82605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союза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Unless означает if not и помогает выразить отрицательное условие короче и точнее. Такое предложение звучит естественно и часто встречается в правилах, инструкциях и советах.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40554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речи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школьных текстах unless удобно использовать для простых ситуаций: Unless you study, you do not learn the rule. Unless it rains, we play outside.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06520" y="2123101"/>
            <a:ext cx="2269664" cy="21974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чаще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союз особенно полезен там, где важны безопасность, выбор действия и чёткое правило. Он делает фразу короче, но сохраняет тот же смысл, что и if not.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глаголы в Zero Conditional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глаголы легко соединяются с короткими результатами и помогают строить ясные предложения о правилах, действиях и закономерностях.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глаголы подходят для простых, повторяющихся ситуаций, где важны действие и его ожидаемый результат.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подборка примеров по теме Zero Conditional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шестиклассников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94128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Смешение времён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пишут If you heat water, it will boil. Для Zero Conditional это неверно: в обеих частях нужно использовать Present Simple, без will.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958473" y="1603226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would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подставлять would вместо Present Simple. Такой вариант уже относится к другому типу условных предложений, поэтому смысл правила меняется.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722283" y="3182432"/>
            <a:ext cx="3672765" cy="1312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глагола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одной части предложения забывают сказуемое, и фраза становится неполной. В Zero Conditional обе части должны быть грамматически закончены и связаны по смыслу.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0FFC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2186" y="1531950"/>
            <a:ext cx="4762528" cy="1884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850" y="397250"/>
            <a:ext cx="78717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Мини-практика: правильная форма предложения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70025" y="4569900"/>
            <a:ext cx="77616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Zero Conditional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11400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начало, правильный вариант и причину выбора. Все примеры показывают постоянный результат или правило.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77471" y="3602475"/>
            <a:ext cx="37542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используется Present Simple, потому что речь идёт о повторяющемся результате, факте или понятном правиле.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47045" y="1418231"/>
            <a:ext cx="3474958" cy="336116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4327" y="313331"/>
            <a:ext cx="7370557" cy="7610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66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в правилах безопасности
</a:t>
            </a:r>
            <a:endParaRPr lang="en-US" sz="2766" dirty="0"/>
          </a:p>
        </p:txBody>
      </p:sp>
      <p:sp>
        <p:nvSpPr>
          <p:cNvPr id="9" name="Text 1"/>
          <p:cNvSpPr txBox="1"/>
          <p:nvPr/>
        </p:nvSpPr>
        <p:spPr>
          <a:xfrm>
            <a:off x="7794883" y="364101"/>
            <a:ext cx="1175441" cy="1921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22850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предупреждающий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687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94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3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кратко показывают опасность и её результат: If you touch a hot stove, you get burned. Форма помогает сразу понять, какое действие лучше не делать.
</a:t>
            </a:r>
            <a:endParaRPr lang="en-US" sz="1374" dirty="0"/>
          </a:p>
        </p:txBody>
      </p:sp>
      <p:sp>
        <p:nvSpPr>
          <p:cNvPr id="11" name="Text 3"/>
          <p:cNvSpPr txBox="1"/>
          <p:nvPr/>
        </p:nvSpPr>
        <p:spPr>
          <a:xfrm>
            <a:off x="522850" y="3519599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If chemicals are mixed wrongly, they can be dangerous. Такие примеры особенно важны в классе, лаборатории и дома, потому что учат осторожности через понятную грамматику.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102844" y="1835573"/>
            <a:ext cx="2302746" cy="10739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и 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D424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также описывает полезные правила: If a seat belt is fastened, it protects you better. Здесь предложение объясняет, почему нужно соблюдать инструкцию.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3873" y="1380200"/>
            <a:ext cx="8096254" cy="3444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522850" y="397250"/>
            <a:ext cx="7871700" cy="5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Zero Conditional в тексте
</a:t>
            </a:r>
            <a:endParaRPr lang="en-US" sz="3000" dirty="0"/>
          </a:p>
        </p:txBody>
      </p:sp>
      <p:sp>
        <p:nvSpPr>
          <p:cNvPr id="5" name="Text 2"/>
          <p:cNvSpPr txBox="1"/>
          <p:nvPr/>
        </p:nvSpPr>
        <p:spPr>
          <a:xfrm>
            <a:off x="520950" y="969725"/>
            <a:ext cx="78717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отличить Zero Conditional от других условных предложений.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675" y="1611491"/>
            <a:ext cx="4330800" cy="26775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22850" y="397250"/>
            <a:ext cx="78717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поля Zero Conditional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0600" y="1917175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грамматический тип подходит для разных ситуаций: от законов природы до школьных правил и коротких инструкций.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380600" y="3247250"/>
            <a:ext cx="3242700" cy="78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примеров связано с природой и правилами, потому что там результат повторяется каждый раз без исключения.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70025" y="4549362"/>
            <a:ext cx="3990600" cy="3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учебной темы Zero Conditional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23925" y="227300"/>
            <a:ext cx="446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522850" y="397250"/>
            <a:ext cx="7871700" cy="5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правило Zero Conditional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606575" y="3438442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1: Формула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основную схему: if/when/unless + Present Simple, Present Simple. Она показывает, что и условие, и результат описывают обычную, повторяющуюся связь.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15438" y="261000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2: Короткие примеры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Свяжи правило с понятными фразами: вода кипит, лёд тает, звонок заканчивает урок, растения растут при свете. Такие примеры легче удержать в памяти.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18450" y="1669950"/>
            <a:ext cx="25239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3: Проверка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предложение говорит о постоянном результате, смотри на обе части. Когда в них нет будущего и воображаемой ситуации, перед тобой Zero Conditional.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B424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16150" y="1905538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Conditional: главная идея для 6 класса
</a:t>
            </a:r>
            <a:endParaRPr lang="en-US" sz="2800" dirty="0"/>
          </a:p>
        </p:txBody>
      </p:sp>
      <p:sp>
        <p:nvSpPr>
          <p:cNvPr id="4" name="Text 1"/>
          <p:cNvSpPr txBox="1"/>
          <p:nvPr/>
        </p:nvSpPr>
        <p:spPr>
          <a:xfrm>
            <a:off x="516150" y="3189063"/>
            <a:ext cx="8111700" cy="11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B42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Zero Conditional помогает говорить о фактах, правилах и привычных результатах простым способом. Если условие повторяется, результат тоже повторяется: именно поэтому эта тема так полезна в школе.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2026-05-30T16:00:30Z</dcterms:created>
  <dcterms:modified xsi:type="dcterms:W3CDTF">2026-05-30T16:00:30Z</dcterms:modified>
</cp:coreProperties>
</file>