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Сквозь сибирские дебри
</a:t>
            </a:r>
            <a:endParaRPr lang="en-US" sz="328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лесов, рек, озёр и загадочной сибирской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Сибирь: огромный край на востоке России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лежит в Азии и занимает огромную часть востока России. Здесь соседствуют тайга, тундра, горы и большие реки, а расстояния между поселениями порой очень велики.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главный лес Сибири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Хвойное море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состоит в основном из хвойных деревьев: ели, сосны, пихты и кедра. Этот лесной пояс тянется на огромные расстояния и выглядит как зелёное море.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кронами деревьев растут мхи, папоротники, ягоды и грибы. Такой покров помогает удерживать влагу, а многим животным — прятаться и находить безопасные места.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даёт человеку древесину, орехи, ягоды и грибы. Но лес растёт медленно, поэтому обращаться с ним нужно бережно и аккуратно, как с большим сокровищем.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взгляд тайга кажется мрачной и строгой, но в ней много жизни. Здесь каждый звук важен: шорох лап, скрип веток и стук дятла в тишине.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−30 °C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ниже может опускаться температура в самых холодных районах Сибири.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морозы показывают, насколько суровой бывает сибирская зима: снег лежит долго, реки сковывает лёд, а природа терпеливо ждёт весны.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и общие климатические сведения о Сибири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реки Сибири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водные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Обь, Енисей, Лена и Ангара — самые известные реки Сибири. Они связывали далёкие места, помогали людям путешествовать и становились дорогами там, где суша была труднопроходимой.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рек возникали поселения, потому что рядом было удобно ловить рыбу, строить дома и перевозить грузы. Река часто становилась центром всей округи.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разлив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воды становится особенно много, и реки широко разливаются. Это впечатляющее явление напоминает, что природа Сибири очень мощная и не любит спешки.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между местами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река помогает соединять удалённые города и посёлки. Для многих жителей она и сегодня остаётся настоящей дорогой, только вместо машин здесь плывут лодки и теплоходы.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688" y="980451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00" y="980451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8398" y="98046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9528" y="2849996"/>
            <a:ext cx="847200" cy="67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464" y="2825576"/>
            <a:ext cx="726600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тайге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— крупное животное с длинными ногами и широкими копытами. Он уверенно ходит по снегу и старается держаться в густом лесу, где легче укрыться.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медведь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сильный зверь умеет хорошо искать пищу и накапливать силы к зиме. В холодное время года он уходит в берлогу и спит до весны.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ловко прыгает по веткам и прячется в дупле. Перед зимой она запасает корм и старается не тратить силы зря, как настоящий лесной экономист.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Соболь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Соболь живёт в тайге и ценится за красивый густой мех. Он быстро двигается среди деревьев и умеет скрываться от опасности в чаще.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помогает людям в северных районах и сам отлично приспособлен к холоду. Его тёплая шерсть и крепкие копыта помогают выживать на снегу.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звери переживают холод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животные тайги приспосабливаются к зиме и возвращаются к активной жизни весной.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ягоды и грибы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лета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созревают ягоды: черника, брусника, клюква и голубика. Лес становится сладким и ярким, будто кто-то рассыпал по нему маленькие бусины.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лета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Кедровые орехи, грибы и семена помогают запасать пищу людям и животным. Короткое сибирское лето заставляет всё поспевать быстро и дружно.
</a:t>
            </a:r>
            <a:endParaRPr lang="en-US" sz="901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зимы тайга быстро оживает. На свет выходят мхи и лишайники, а на лесных полянах начинают расти и набирать силу первые растения.
</a:t>
            </a:r>
            <a:endParaRPr lang="en-US" sz="12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которая хранит жизнь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— дом для многих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болота могут показаться тихими и немного таинственными, но они полны жизни. Здесь растут мхи и кустарники, а над влажной землёй кружат птицы и насекомые. Для многих мелких зверей это надёжное укрытие и место, где легче спрятаться от врагов.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озеро-сокровище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поражает своей глубиной, чистой водой и холодом. Его окружают горы и леса, поэтому он выглядит как огромное голубое зеркало. В его водах живут редкие животные, и именно поэтому Байкал особенно бережно охраняют.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Сибири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живут русские, буряты, якуты, ханты, ненцы и многие другие народы. У каждого есть свои сказки, песни, одежда и любимые обычаи.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занимались охотой, рыбалкой, оленеводством и сбором ягод. Люди учились понимать лес, снег и ветер, чтобы жить в суровых условиях спокойно и разумно.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мастерство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одежда, узоры, ремёсла и народные праздники помогали сохранять память предков. Через них можно узнать, как люди видели мир вокруг себя.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дружбы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объединяет разные культуры, и это её богатство. Когда люди уважают традиции друг друга, большой край становится ещё интереснее и добрее.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смелые путешественники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Землепроходцы, казаки и купцы отправлялись в Сибирь по рекам и лесным тропам. Они искали новые земли, торговые пути и места для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рек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ставили остроги и зимовья, чтобы пережить холод и защитить дорогу. Реки помогали двигаться дальше, как настоящие природные шоссе.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появились первые карты Сибири и большие пути между поселениями. Труд смелых путешественников помог людям лучше узнать этот огромный край.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Тобольск — один из первых городов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высоком 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Тобольск вырос там, где реки и дороги помогали людям встречаться и торговать. С высокого берега было удобно наблюдать за окрестностями, а крепость защищала жителей. Город быстро стал важной опорой для всей Сибири.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кипела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Тобольске строили храмы, дома, лавки и склады. Сюда привозили товары, здесь учились, лечились и обсуждали новости. Город напоминал оживлённый узел, который связывал далёкие сибирские поселения между собой.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тайгу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путники двигались по Сибири и с какими трудностями встречались на дороге.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94" y="1260940"/>
            <a:ext cx="368469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27" y="1996913"/>
            <a:ext cx="473746" cy="4211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194" y="2754271"/>
            <a:ext cx="368469" cy="4211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194" y="3511645"/>
            <a:ext cx="368469" cy="4211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0" y="4269011"/>
            <a:ext cx="473746" cy="42110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 дороге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одежда должна защищать от ветра, снега и сырости. Без неё даже короткая остановка может стать неприятной и очень холодной.
</a:t>
            </a:r>
            <a:endParaRPr lang="en-US" sz="1233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компас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не сбиться с пути среди леса, рек и болот. В Сибири важно знать направление, потому что тропы могут быстро исчезнуть.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пищи и воды нужен, чтобы сохранять силы в долгой дороге. Путник должен думать наперёд, как настоящий лесной стратег.
</a:t>
            </a:r>
            <a:endParaRPr lang="en-US" sz="1233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Верёвка и нож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вещи помогают в мелких трудных делах: что-то привязать, починить или осторожно перейти через препятствие. В пути они часто выручают.
</a:t>
            </a:r>
            <a:endParaRPr lang="en-US" sz="1233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Лодка, лошадь или оленья упряжка облегчали дорогу там, где человек сам шёл бы слишком медленно. В Сибири транспорт часто выбирали по погоде и местности.
</a:t>
            </a:r>
            <a:endParaRPr lang="en-US" sz="12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жемчужина Сибири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Озеро-гигант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поражает своей глубиной и простором. Его вода кажется прозрачной и холодной, а берега — строгими и красивыми. Когда смотришь на озеро, оно действительно напоминает большое голубое зеркало среди гор и лесов.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Байкала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Байкале и рядом с ним живут нерпа, омуль и другие редкие обитатели. Для них важны чистая вода и спокойные берега. Поэтому озеро особенно ценно: это не просто красота, а дом для многих живых существ.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тайге нужна осторожность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80438" y="1119591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не шутит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тайге холод приходит быстро, а согреться бывает непросто. Тёплая одежда, сухие вещи и движение без спешки помогают не замёрзнуть и сохранить силы.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01596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тропы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дороги могут запутать даже внимательного человека, особенно в тумане или после дождя. Поэтому важно смотреть по сторонам, идти спокойно и не отходить далеко от знакомого пути.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5149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клещи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тайге досаждают комары, а клещи могут быть опасны. Закрытая одежда и внимательность помогают защитить себя и сделать прогулку спокойнее.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48702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утро в Сибири ещё не обещает тёплый день. Ветер, дождь или холод могут прийти внезапно, поэтому нужно быть готовым к перемене погоды.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722255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полезны вода, еда и хорошее настроение. Если не спешить, слушать взрослых и действовать осторожно, тайга становится не страшной, а интересной.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Сибирь важна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даёт стране древесину, рыбу, воду и полезные ресурсы. Эти богатства важны для жизни людей, поэтому пользоваться ими нужно разумно и без лишней спешки.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редкие животные и растут огромные леса. Если беречь природу, у зверей останется дом, а у людей — чистый воздух и красивые места.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Трудный, но важный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 Сибири растут медленно, а природу легко повредить. Поэтому каждое неосторожное действие может оставить долгий след, как след на свежем снегу.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богатства нужно не брать всё подряд, а использовать аккуратно. Тогда леса, реки и озёра будут служить людям ещё очень долго.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1959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природа живёт по особым правилам. Здесь стараются не тревожить животных, не ломать растения и не нарушать тихую жизнь леса.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редкостей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места особенно важны для редких растений и зверей. Если им помочь сейчас, они смогут спокойно жить и размножаться много лет подряд.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учёных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следят за пожарами, мусором и браконьерством. Их труд помогает заметить опасность вовремя и не дать ей испортить большое природное богатство.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будущему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парки нужны не только сегодня. Они сохраняют Сибирь для тех, кто будет любоваться её лесами, водой и животными завтра.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сибирскую природу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правил помогает сохранить лес, воду и животных в тайге и рядом с ней.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Сибирь: суровая, живая и удивительная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удивляет морозом, простором и красотой. Здесь всё большое: реки, леса, озёра и добрые дела людей. Если беречь этот край, он останется богатым и живым надолго.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2026-05-26T07:52:44Z</dcterms:created>
  <dcterms:modified xsi:type="dcterms:W3CDTF">2026-05-26T07:52:44Z</dcterms:modified>
</cp:coreProperties>
</file>