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 сложносокращённые слова в русском языке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в русском языке рождаются новые слова из основ и сокращений.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говорить точнее и короче. Они постоянно встречаются в учебниках, новостях, названиях организаций и в повседневном общении, поэтому важно уметь их узнавать и правильно писать.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сложные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образуются из двух или более основ и называют один предмет, признак или явление. В них соединяются значения обеих частей, поэтому смысл слова становится более точным.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слове «пароход» слышны представления о паре и движении, а в слове «снегопад» — о снеге и падении. Такие слова помогают назвать новое понятие коротко и ёмко.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сложные слова пишутся слитно и имеют соединительную гласную о или е. Она соединяет основы и делает слово удобным для произношения и письма.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сложное слово шаг за шагом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двух основ и соединительной гласной получается новое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 сложносокращённые слова: в чём разница
</a:t>
            </a:r>
            <a:endParaRPr lang="en-US" sz="230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способа образования слов по основным признакам.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сохраняют смысл двух основ, а сокращения экономят место и время при записи и произношении.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твёрдых согласных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гласная о чаще встречается после твёрдых согласных. Она помогает легко соединить основы и не делает слово тяжёлым для произношения.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Гласная е обычно появляется после мягких согласных и шипящих. Благодаря ей слово звучит естественно и сохраняет чёткую границу между частями.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сложное слово пишется слитно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сложных слов пишется слитно, потому что они обозначают одно целое понятие. Так слово выглядит как единая языковая единица, а не как два отдельных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частями есть соединительная гласная о или е, пробел внутри слова не ставится. Именно поэтому пишутся слитно формы вроде «пароход», «пешеход» и «самовар».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помогает сразу увидеть, что перед нами не сочетание слов, а одно новое слово. Это особенно важно в учебных текстах, словарях и заданиях по разбору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слов встречаются чаще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наглядное соотношение основных моделей в школьных примерах.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со сложными словами с двумя основами: именно эта модель особенно продуктивна в русском языке.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условное распределение для наглядности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97984"/>
            <a:ext cx="511500" cy="4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726" y="3932084"/>
            <a:ext cx="371925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строятся сложносокращённые слова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первых букв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сокращения составляются из начальных букв нескольких слов. Их читают по названиям букв, как в примерах «МЧС» и «РЖД».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начальных слогов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Слоговые сокращения берут только первые слоги или части слов. Такие формы звучат как обычные слова, например «завхоз» и «зарплата».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букв и слогов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сокращениях соединяются разные способы сокращения. Поэтому слова вроде «Минобр» и «юнкор» легко записывать и удобно произносить.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названий и должностей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встречаются в названиях организаций, учреждений, профессий и должностей. Они позволяют передавать длинное название в короткой форме.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сокращения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три основных способа сокращения и их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распространённых сокращений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короткая форма сохраняет значение длинного названия.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помогают передавать смысл длинных названий в более короткой и удобной форме.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«Сложные и сложносокращённые слова»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читаются сокращённые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сокращения читаются по названиям букв, поэтому МЧС, РЖД и МВД произносятся не как обычные слова, а по отдельным буквам.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Слоговые и смешанные сокращения уже освоились в речи и читаются слитно: вуз, завхоз, юнкор. Их произношение близко к обычным словам.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чтения зависит от строения слова и его употребления. Чем привычнее сокращение в языке, тем легче оно произносится как цельное слово.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сложные слова отличаются от сокращений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соединяют две полные основы и образуют одно новое понятие: пароход, лесостепь, теплоход. В них обе части сохраняют своё значение и помогают точнее назвать предмет или явление.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Сложносокращённые слова устроены иначе: они укорачивают длинные названия, оставляя только важные части. Так появляются формы вроде вуз, МГУ, Минфин, которые удобны в речи и письме.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частей может быть в слове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частей зависит от способа образования: у сложных слов обычно две основы, а у сокращений элементы могут быть буквами, слогами или их сочетанием.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внешне похожие слова устроены по-разному, поэтому важно учитывать способ образования, а не только написание.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написании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писать сложное слово раздельно, хотя оно должно быть слитным: правильно лесостепь, самовар, а не по частям.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пропускают соединительную гласную о или е, из-за чего слово теряет правильный вид. Чтобы избежать ошибки, полезно помнить модель образования.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иногда читают неверно или пытаются расшифровать по звучанию. Лучше опираться на полную форму слова и его употребление в тексте.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лишний дефис в словах, которые пишутся слитно. Дефис нужен не во всех случаях, поэтому важно проверять написание по образцу.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удобно использовать несколько простых признаков: строение слова, соединительные гласные и словарь.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определить тип слова по его строению, можно быстрее установить правильное написание и избежать ошибок.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учебному материалу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1131" y="1266498"/>
            <a:ext cx="1405125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8666" y="1266498"/>
            <a:ext cx="983588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школьной и городской жизни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 и на уроках часто встречаются сложные слова, которые называют предметы и явления точно и кратко: биология, землетрясение, пылесос.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 учреждений и служб нередко используются сокращения: вуз, МЧС, РЖД. Они помогают избежать длинных повторов в официальной речи.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транспорте, вывесках и объявлениях короткие формы особенно удобны, потому что их легко заметить, прочитать и быстро понять.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такие слова делают речь короче и точнее, поэтому помогают быстрее объяснять мысли без потери смысла.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сложные и сокращённые слова
</a:t>
            </a:r>
            <a:endParaRPr lang="en-US" sz="2313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сферах языка одни модели встречаются чаще других, потому что каждая из них обслуживает свои речевые задачи и типы названий.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особенно характерны для официальных названий, а сложные слова — для описания природы, техники и явлений.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теме; распределение условно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распознавать такие слова в тексте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можно ли выделить в слове две основы. Если части самостоятельны по смыслу, это признак сложного слова.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проверить, есть ли соединительная гласная о или е. Она часто помогает понять, как слово образовано и почему пишется слитно.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похоже на короткую форму из букв или слогов, нужно попробовать восстановить полное название. Так легче отличить сокращение от обычного слова.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точности полезно сравнить слово с известными примерами и, если нужно, открыть словарь. Это помогает понять значение и не ошибиться в написании.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слова в языке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 сложносокращённые слова делают русский язык точнее, короче и удобнее. Они помогают называть новые явления, экономят речь и часто встречаются в учёбе, новостях и повседневном общении.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2026-05-23T14:41:34Z</dcterms:created>
  <dcterms:modified xsi:type="dcterms:W3CDTF">2026-05-23T14:41:34Z</dcterms:modified>
</cp:coreProperties>
</file>