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вопросы знаменитостям на английском и получать понятные ответы.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Interviewing Celebrities: английский язык для интервью в 7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Интервью: разговор, который помогает узнать главное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встречается в телеэфире, журналах, подкастах и школьных проектах. Оно учит внимательно слушать, задавать точные вопросы и говорить о биографии, успехах и планах без лишней резкости.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школьного интервью на английском языке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интервью — получить короткую и ясную информацию на английском языке, чтобы собеседник отвечал просто и без лишних сложных деталей.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семиклассника особенно полезны who, what, where, when, why и how: они помогают быстро построить вопрос и понять, какой ответ нужен.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герое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беседы важно узнать имя человека, его профессию и то, чем он известен, чтобы разговор оставался конкретным и интересным.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интервью может включать любимые занятия, успехи, планы на будущее и советы другим людям, если эти темы заданы вежливо и по делу.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практики ученик лучше понимает структуру короткого интервью и может сам составлять простые, грамотные вопросы на 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знаменитостью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 певцы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интервью приглашают актёров и певцов, потому что их знают по фильмам, сериалам, концертам и популярным песням, которые легко обсуждать.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интересны школьникам своими победами, тренировками и турнирами. О них удобно спрашивать о достижениях, режиме дня и подготовке к соревнованиям.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 учёные тоже могут быть знаменитыми: их узнают по книгам, открытиям и важным проектам, которые меняют жизнь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Блогеры знакомы подросткам по интернету, поэтому интервью с ними кажется особенно близким. Здесь можно говорить о контенте, идеях и работе в 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интервью: что нужно узнать заранее
</a:t>
            </a:r>
            <a:endParaRPr lang="en-US" sz="2729" dirty="0"/>
          </a:p>
        </p:txBody>
      </p:sp>
      <p:sp>
        <p:nvSpPr>
          <p:cNvPr id="10" name="Text 2"/>
          <p:cNvSpPr txBox="1"/>
          <p:nvPr/>
        </p:nvSpPr>
        <p:spPr>
          <a:xfrm>
            <a:off x="728750" y="1322250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выбрать 3–5 проверенных фактов: чем человек известен, где работал, в каких проектах участвовал и какие достижения можно упомянуть без ошибок.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729400" y="199551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решить, о чём будет разговор: о карьере, хобби, успехах или планах. Тема помогает не уходить в случайные и лишние вопросы.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729400" y="265656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интервью достаточно 6–8 коротких вопросов, чтобы успеть спросить главное и не перегрузить собеседника слишком длинным списком.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728750" y="3328288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язык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важно проверить лексику, порядок слов и форму глаголов, чтобы вопросы звучали грамотно и были понятны на слух.
</a:t>
            </a:r>
            <a:endParaRPr lang="en-US" sz="1115" dirty="0"/>
          </a:p>
        </p:txBody>
      </p:sp>
      <p:sp>
        <p:nvSpPr>
          <p:cNvPr id="14" name="Text 6"/>
          <p:cNvSpPr txBox="1"/>
          <p:nvPr/>
        </p:nvSpPr>
        <p:spPr>
          <a:xfrm>
            <a:off x="728750" y="4000012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подготовить ещё один-два запасных вопроса. Они помогут продолжить беседу, если ответ окажется очень коротким или неожиданным.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интервью на английском языке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разговор понятным, логичным и удобным для школьного интервью.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вопросы помогают получить более полезный ответ и сохранить естественный ход разговора.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 уточняющие вопросы лучше раскрывают тему, а короткие закрытые удобно использовать для быстрого уточнения фактов.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 закрытые вопросы в интервью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вопросов для школьного интервью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беседе чаще всего обсуждают то, что помогает лучше представить человека как личность и как специалиста.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тем в школьном интервью по учебному заданию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чаще всего встречаются в школьном интервью
</a:t>
            </a:r>
            <a:endParaRPr lang="en-US" sz="186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интервью посвящена фактам и достижениям, а меньшая — быстрым вопросам для живого темпа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4400" y="1205475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5200" y="3040650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вопросительные слова и шаблоны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What…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спрашивать о факте, выборе или мнении: What is your favourite subject? Вопрос остаётся коротким и понятным для ответа на уроке.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did you…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для рассказа о процессе и результате: How did you become an actor? Она помогает узнать, как начался путь к успеху.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you…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раскрывает причину и мотивацию: Why do you like acting? Он особенно полезен, когда нужно услышать не только факт, но и объяснение.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did you start…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спросить о начале деятельности: When did you start playing football? Здесь часто используется Past Simple, потому что речь идёт о прошлом.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you work…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задаёт вопрос о месте работы или учёбы: Where do you work? Она удобна для интервью с понятной и конкретной информацией.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удачных вопросов для знаменитости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начале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inspired you to become an actor? — такой вопрос помогает узнать, что повлияло на выбор профессии, и звучит естественно и вежливо.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первых успехах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did you feel after your first big success? — этот вариант даёт возможность услышать эмоции и небольшой личный рассказ, а не только короткий ответ.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свободном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do in your free time? — простой вопрос подходит почти к любому собеседнику и помогает узнать личные интересы без лишней сложности.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трудной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project was the most difficult for you? — такой вопрос хорошо раскрывает опыт человека и может привести к интересному примеру из практики.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начала и завершения разговора
</a:t>
            </a:r>
            <a:endParaRPr lang="en-US" sz="2267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интервью с приветствия и благодарности за время собеседника. Фразы Hello и Thank you for your time сразу задают спокойный, уважительный тон и помогают человеку чувствовать себя уверенно.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подойдут Thank you for the interview и It was great to talk to you. Такие слова показывают, что вы внимательно слушали, цените ответы и заканчиваете разговор вежливо.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 и аккуратное прощание делают интервью похожим на настоящий профессиональный разговор. Для школьника это ещё и способ показать хорошую культуру общения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слушать ответ и задавать уточнение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перебивайте собеседника, даже если уже понятно, о чём он говорит. Дождитесь окончания ответа, чтобы уловить важную деталь и не потерять смысл сказанного.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Реагируйте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вроде Really? или That’s interesting показывают внимание и поддерживают разговор. Они помогают интервью выглядеть живым, а не как набор отдельных вопросов.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Задавайте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слишком краткий, можно спросить Could you tell us more? или How did that happen? Такие фразы помогают получить подробность, пример или небольшую историю.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продолжить тему, подойдут слова example или or example. Они помогают мягко попросить пояснение и делают следующий вопрос понятным для собеседника и слушателей.
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интервью важно не только услышать ответ, но и заметить, есть ли в нём материал для следующего вопроса или уточнения.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 структура, заданные в материалах презентации.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ответ интересным и полезным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ответе факта и личной детали, тем он полезнее для интервью и легче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вежливости и этики в интервью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представьтесь, поздоровайтесь и кратко объясните, о чём будет разговор. Вежливое вступление помогает собеседнику настроиться на беседу и показывает, что вы цените его 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задавайте насмешливых, слишком личных или неприятных вопросов. Даже интересная тема не оправдывает резкий тон, потому что интервью должно оставаться спокойным и уважительным.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разговором убедитесь, что имена, даты и названия проектов написаны правильно. Точность особенно важна, когда интервью готовят для класса, сайта или школьного медиа.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корректно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поблагодарите собеседника и не затягивайте беседу без необходимости. Короткое, вежливое завершение оставляет хорошее впечатление и подчёркивает вашу организованность.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офлайн и онлайн: сравнение форматов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двух форматов показывает, как условия общения влияют на удобство интервью и качество звучания.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требуют подготовки, но онлайн сильнее зависит от техники, а офлайн — от условий в помещении.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минимальный набор помогает быстро потренировать реакцию, простые фразы и уверенное произношение без долгой подготовки.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примеры из данной презентации.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вопроса достаточно, чтобы начать тренировку блиц-интервью.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запись интервью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логике школьного интервью и подготовке к публикации.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интервью на английском языке
</a:t>
            </a:r>
            <a:endParaRPr lang="en-US" sz="2417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785773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перегружен деталями, собеседнику трудно понять, что именно от него хотят. Лучше разбить сложную мысль на два коротких и ясных вопроса.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78140" y="2180525"/>
            <a:ext cx="1372068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question words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словах who, what, where, when, why и how меняют смысл вопроса. Перед интервью полезно ещё раз проверить, какое слово подходит к теме.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7103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интервьюер говорит раньше времени, ответ получается неполным и разговор теряет естественный ритм. Спокойное ожидание делает беседу более уважительной и понятной.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63764" y="2180525"/>
            <a:ext cx="1372197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произношение ключевых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важные слова произносятся неуверенно, собеседнику и слушателям сложнее понять вопрос. Перед записью стоит потренировать название проекта, имени и основной лексики.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756636" y="2180525"/>
            <a:ext cx="137231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заранее собранных фактов легко задать неточный или неуместный вопрос. Короткая подготовка помогает избежать ошибок и сделать интервью более интересным.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интервью держится на ясной теме и хорошем контакте с собеседником, а не только на наборе заученных вопросов.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презентации; пропорции отражают учебную структуру примеров.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интервью сильным и запоминающимся
</a:t>
            </a:r>
            <a:endParaRPr lang="en-US" sz="225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точность формулировок, уважительный тон и понятная речь: вместе они делают интервью убедительным и 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интервью со знаменитостью получилось удачным, нужны простые вопросы, вежливые фразы и внимательное слушание. Для семиклассника это ещё и отличная тренировка уверенного английского общения.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интервью начинается с подготовки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2026-05-30T22:22:32Z</dcterms:created>
  <dcterms:modified xsi:type="dcterms:W3CDTF">2026-05-30T22:22:32Z</dcterms:modified>
</cp:coreProperties>
</file>