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Джазовый оркестр: музыка, ритм и дружная игра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где каждый инструмент умеет удивлять и дружить.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джазовый оркестр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родился в США, в Новом Орлеане, из блюза, спиричуэлс и танцевальной музыки. Позже появились большие оркестры, которые звучали на танцах, в театрах и по радио.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джазовый оркестр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Саксофоны, трубы и тромбоны образуют яркую духовую группу. Они могут петь главную тему, отвечать друг другу и создавать большое, насыщенное звучание.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Ритм-секция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Фортепиано, контрабас, барабаны и иногда гитара держат общий пульс. Благодаря им музыка идёт ровно, не теряет темп и звучит уверенно.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42" y="1653906"/>
            <a:ext cx="3645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80906"/>
            <a:ext cx="486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702506"/>
            <a:ext cx="486000" cy="388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Саксофоны — голос оркестра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мелодия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Саксофоны часто ведут мелодию и помогают слушателю сразу узнать джаз. Их звук легко выделяется среди других инструментов и звучит очень выразительно.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голоса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Альт-, тенор-, баритон- и сопрано-саксофон звучат по-разному. Один поёт мягко, другой — ниже и гуще, а третий может звенеть почти как птица.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разговор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Саксофоны умеют не только играть вместе, но и словно переговариваться. Из-за этого оркестр похож на весёлую беседу, где каждый голос важен.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54597" y="3144761"/>
            <a:ext cx="378000" cy="37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и тромбоны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Блестящий звук труб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звучат ярко и звонко, как солнечный луч в музыке. Они хорошо слышны и помогают оркестру звучать смело, празднично и очень живо.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Скольжение тромбонов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Тромбоны добавляют музыке глубину и широкое звучание. Их плавные переходы между нотами часто вызывают улыбку, потому что звучат чуть озорно.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25772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друг другу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257359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джазе трубы и тромбоны часто отвечают короткими музыкальными репликами. Такое перекликание делает музыку подвижной, дружной и совсем не скучной.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Ритм-секция держит пульс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Контрабас, барабаны, фортепиано и гитара создают прочную основу для всей музыки. Они помогают оркестру идти вперёд и не сбиваться с шага, даже если мелодия очень сложная.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ритм-секция играет уверенно, остальные инструменты чувствуют себя свободнее. Тогда джаз получается живым, ровным и таким, под который хочется постукивать ногой.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джазовое звучание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оркестр строит музыку шаг за шагом.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— музыка здесь и сейчас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— это когда музыкант придумывает мелодию прямо во время игры. Он не просто повторяет ноты, а добавляет свои идеи, как художник — новые краски.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можно сыграть по-разному: тише, быстрее, с украшениями или неожиданными паузами. Поэтому джазовый концерт каждый раз звучит немного иначе.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Импровизация требует смелости и внимательности. Музыкант должен слышать оркестр, чувствовать ритм и не терять свою музыкальную мысль даже на ходу.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Свинг — особый качающий ритм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Свинг делает джаз узнаваемым сразу. Ноты звучат не совсем ровно, а словно слегка покачиваются, поэтому музыка кажется лёгкой, живой и очень подвижной.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свинга хочется покачиваться в такт, будто музыка сама мягко катится вперёд. Это и есть тот самый джазовый «кач», который так любят слушатели.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оркестр слушает сам себя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музыкант помнит свою партию и одновременно слышит партнёров. Без этого оркестр быстро запутается, как команда без общего плана.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джазе важны чувство ритма и умение вовремя вступить. Если кто-то начнёт слишком рано или слишком поздно, музыка тут же «споткнётся».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инструмент начинает фразу, а остальные внимательно ждут, чтобы не перебить его. Так музыка звучит аккуратно и понятно, как в хорошем разговоре.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слушают друг друга, оркестр играет дружно и уверенно. Тогда каждый звук находит своё место, а музыка получается красивой и живой.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Дирижёр, ноты и порядок в музыке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помогает большому оркестру начать одновременно, держать общий темп и вместе закончить пьесу. Его жесты подсказывают, когда звучать громче, тише или сделать паузу.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читают ноты и заранее знают основную форму произведения. Это важно, чтобы сложная музыка не рассыпалась, а звучала собранно, как хорошо построенный 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партитуры специально оставляют место для соло. Тогда оркестр следует нотам, а один музыкант может проявить фантазию, не нарушая общего порядка.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легендарных оркестра джаза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Дюк Эллингтон: оркестр с узнаваемым голосом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Дюка Эллингтона прославился изящным звучанием и богатой палитрой тембров. Эллингтон писал музыку так, чтобы каждый инструмент был слышен по-своему. Поэтому его биг-бэнд легко узнать даже по нескольким тактам.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Гленн Миллер: музыка, которую полюбил весь мир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Гленна Миллера сделал звучание биг-бэнда особенно популярным у широкой публики. Его мелодии часто были ясными и запоминающимися, поэтому их любили и на танцах, и на радио. Эта музыка до сих пор остаётся классикой.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Каунт Бейси: ритм, который невозможно не почувствовать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Каунта Бейси славился лёгким, точным и очень живым свингом. Музыка этого оркестра словно шагает вперёд сама. Слушатели хорошо чувствуют в ней уверенный пульс и радостную энергию большого ансамбля.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26125"/>
            <a:ext cx="40500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Концертный зал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джаз звучит особенно торжественно и ясно. В большом зале хорошо слышны и мягкие саксофоны, и яркие трубы, и каждый короткий ответ оркестра.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джазовый оркестр помогает учиться слушать ритм и разные голоса инструментов. Такое выступление превращает урок музыки в настоящее маленькое событие.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Уличный праздник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джаз сразу создаёт весёлое настроение. Люди останавливаются послушать, пританцовывают и улыбаются, потому что музыка кажется живой и очень близкой.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фестиваль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джаз подчёркивает настроение сцены, а на фестивале собирает много слушателей. Его узнают по особому качанию, ярким инструментам и свободной подаче.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услышать джазовый оркестр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джазовый оркестр отличается от обычного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джазе музыканты не просто играют по очереди, а постоянно отвечают друг другу короткими фразами. Из-за этого музыка похожа на живой разговор, а не на строгий монолог.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особенность — свинг, особый качающий ритм. Он делает звучание лёгким, подвижным и немного озорным, словно музыка сама улыбается слушателю.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импровизация: исполнитель может по-новому украсить знакомую мелодию прямо во время концерта. Поэтому одно и то же произведение каждый раз звучит чуть иначе.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сцена оркестра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Спереди обычно стоят трубы и тромбоны, чтобы их яркий звук хорошо слышался. За ними размещают саксофоны, которые соединяют духовую группу и создают красивую общую линию мелодии.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Сзади находятся барабаны, контрабас, пианино и гитара. Такое расположение помогает музыкантам видеть друг друга и слышать общий пульс, как в дружной команде на одной сцене.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который создаёт настроение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Джазовый оркестр умеет звучать радостно и празднично. Тогда кажется, будто музыка приглашает в танец и поднимает настроение с первых же тактов.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он становится мягким и тихим. В такие минуты мелодия звучит задумчиво, как вечерняя история перед сном, только очень музыкальная.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таинственное звучание. Тогда инструменты будто шепчут друг другу секреты, а слушателю хочется узнать, что будет дальше.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 ярких эпизодах музыка становится смелой и азартной. Она будто зовёт в маленькое приключение, где каждый поворот приносит новый сюрприз.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выступление от начала до конца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джазовый оркестр строит пьесу: от вступления до финального завершения.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джазовый оркестр любят до сих пор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джаза есть энергия, которая легко передаётся слушателям. Даже дети быстро замечают, что музыка не стоит на месте, а всё время движется вперёд.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исполнение получается немного другим, потому что в нём есть место для импровизации. Из-за этого знакомая пьеса всегда может удивить новым оттенком.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Джазовый оркестр звучит как настоящее приключение. Ноты в нём известны заранее, но повороты музыки бывают неожиданными, и именно это делает её интересной снова и снова.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игра в джазовом оркестре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 джазовом оркестре развивает слух, чувство ритма и внимание. Музыкант учится замечать не только свою партию, но и то, что делают соседи по сцене.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также учит смелости и умению работать вместе. Когда каждый слушает других и не теряется, оркестр звучит дружно, а человек чувствует себя уверенно в команде.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Джазовый оркестр — музыка дружбы и свободы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Джазовый оркестр показывает, как много может сделать дружная команда: слушать, считать ритм и смело импровизировать. В этом и есть его весёлая, живая сила.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2026-05-24T22:02:12Z</dcterms:created>
  <dcterms:modified xsi:type="dcterms:W3CDTF">2026-05-24T22:02:12Z</dcterms:modified>
</cp:coreProperties>
</file>