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на службе человека: ключевые темы и задачи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определяют развитие медицины, промышленности и экологии нашего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взгляд: микробиология как фундамент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благодаря исследованиям Пастера, Коха и Мечникова микробиология оформилась как самостоятельная наука. Её открытия позволили бороться с пандемиями и создавать вакцины, обеспечивая безопасность человечества и продовольственную стабильность.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микроорганизмов и их особенности
</a:t>
            </a:r>
            <a:endParaRPr lang="en-US" sz="2283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прокариотическую клеточную структуру и разнообразны по форме и метаболизму. Они обитают в различных средах и участвуют в процессах брожения и разложения органики.
</a:t>
            </a:r>
            <a:endParaRPr lang="en-US" sz="856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универсальные прокариоты
</a:t>
            </a:r>
            <a:endParaRPr lang="en-US" sz="937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отличаются способностью выживать в экстремальных условиях: горячих источниках, солёных озёрах и кислых болотах. Их уникальные биохимические механизмы выделяют их отдельно от бактерий.
</a:t>
            </a:r>
            <a:endParaRPr lang="en-US" sz="823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экстремалы среди микробов
</a:t>
            </a:r>
            <a:endParaRPr lang="en-US" sz="1252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простейшие имеют сложную эукариотическую структуру клеток. Грибы важны для разложения веществ, а простейшие — как паразиты или симбионты в экосистемах.
</a:t>
            </a:r>
            <a:endParaRPr lang="en-US" sz="916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простейшие — эукариотические микроорганизмы
</a:t>
            </a:r>
            <a:endParaRPr lang="en-US" sz="917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клеточной структуры и зависят от клеток хозяев для размножения. Они играют ключевую роль в генетическом разнообразии и патогенезе.
</a:t>
            </a:r>
            <a:endParaRPr lang="en-US" sz="950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не самостоятельные живые организмы
</a:t>
            </a:r>
            <a:endParaRPr lang="en-US" sz="9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ван Левенгук впервые увидел микроорганизмы с помощью собственного микроскопа, открыв невидимый мир микробов и заложив основу микробиологии.
</a:t>
            </a:r>
            <a:endParaRPr lang="en-US" sz="859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 микробов Антони ван Левенгуком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Пастер доказал роль микробов в брожении и болезнях, создал методы пастеризации и разработал первые вакцины, положив начало микробиологии как науки.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— основатель микробиологических методов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 выделил возбудителей туберкулёза и сибирской язвы, разработал постулаты, обеспечив точную идентификацию патогенов и развитие инфекционной медицины.
</a:t>
            </a:r>
            <a:endParaRPr lang="en-US" sz="83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Кох и иммунология инфекционных заболеваний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истории микробиологии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углеродных соединений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Фототрофные бактерии и цианобактерии фиксируют углекислый газ, преобразуя его в органические вещества и обеспечивая основу пищевых цепей.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Азотфиксация Rhizobium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Rhizobium фиксируют атмосферный азот, превращая его в доступные для растений формы, что составляет до 50% природного азотного кругооборота.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органики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Деструкторы разлагают мертвое органическое вещество, возвращая питательные вещества в почву и поддерживая её плодородие.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Кругооборот серы и фосфора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участвуют в окислении и восстановлении соединений серы и фосфора, обеспечивая их биодоступность для флоры и фауны.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микроорганизмов в биогеохимические циклы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микробов на здоровье и развитие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Патогены, вызывающие болезни и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микроорганизмы ответственны за заболевания, такие как туберкулёз, холера, СПИД и грипп. Крупнейшие пандемии привели к масштабным потерям населения и изменили ход истории человечества.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социальное значение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влияют на естественный отбор, демографические процессы и социальные структуры, формируя эволюцию и здоровье сообществ в глобальном масштабе.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вакцинации: от первых достижений до современных программ
</a:t>
            </a:r>
            <a:endParaRPr lang="en-US" sz="2471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Дженнер в 1796 году разработал первую вакцину против оспы, а Луи Пастер в 1885 году создал вакцину против бешенства, что снизило уровень смертности от инфекций.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вакцинации предотвращают миллионы смертей ежегодно. Микробиология поддерживает эпидемиологический надзор и создаёт инновационные вакцины для защиты здоровья общества.
</a:t>
            </a:r>
            <a:endParaRPr lang="en-US" sz="119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терапия инфекций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развитие антибиотиков
</a:t>
            </a:r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1928 года, после открытия пенициллина Флемингом, антибиотики стали ключевым инструментом в лечении бактериальных инфекций, значительно снижая смертность.
</a:t>
            </a:r>
            <a:endParaRPr lang="en-US" sz="1434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резистентности и новые подходы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антибиотиков вызвало появление устойчивых штаммов. Новые методы, включая фаготерапию и разработку инновационных препаратов, становятся необходимостью борьбы с резистентностью.
</a:t>
            </a:r>
            <a:endParaRPr lang="en-US" sz="12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технологии в производстве пищевых ингредиентов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синтезируют важные ферменты и витамины, такие как B1, B2 и K, повышая питательную ценность продуктов.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аминокислот — лизина и глутамина — с помощью микробов улучшает качество пищевых добавок и кормов.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микробного брожения используются для создания соевого соуса, вина, кваса и пробиотических напитков, влияя на кулинарные традиции.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брожения применяются для хлебопечения, производства йогуртов и сыров. Активность молочнокислых бактерий способствует сохранению и обогащению пищевых продуктов.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как древний метод консервирования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используются для приготовления колбас и алкогольных напитков. Они выделяют этанол и органические кислоты, обеспечивая безопасность и вкусовые качества.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создании деликатесов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Квашеная капуста и кефир — примеры продуктов, улучшающих пищевое разнообразие и укрепляющих здоровье благодаря симбиотическим микробным культурам.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продукты, обогащённые микробами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в пищевой промышленности и консервации
</a:t>
            </a:r>
            <a:endParaRPr lang="en-US" sz="22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промышленной биотехнологии и генной инженерии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микробных технологий сокращает затраты на производство и минимизирует выбросы вредных веществ, повышая устойчивость и экономическую эффективность предприятий.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биополимеров и биодеградируемых пластмасс на основе микробных культур снижает экологическую нагрузку и помогает бороться с загрязнением окружающей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микроорганизмов синтезируют ферменты, используемые в пищевой промышленности для ускорения процессов и повышения качества продукции.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производят важные биопрепараты: инсулин и гормон роста, что позволяет создавать эффективные лекарства и улучшать здоровье пациентов.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производство биотоплива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исследования ферментации с целью получения биоэтанола из растительного сырья для альтернативных источников энергии.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промышленных биогазовых установок, в которых метаногенные микроорганизмы перерабатывают органические отходы в метан для энергетических нужд.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новые микробиологические методы производства биобутанола и биогаза, что способствует развитию возобновляемой энергетики и снижению зависимости от нефти.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технологии: микробы для восстановления окружающей среды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с применением бактерий рода Pseudomonas эффективно очищает почвы и водные объёмы от нефтяных загрязнений и токсичных металлов.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специализированных микробных консорциумов ускоряет разложение органических и неорганических загрязнителей, способствуя восстановлению естественной среды.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Биоминерализация восстанавливает структуру и плодородие почв, а также способствует очистке водоемов после промышленных аварий и катастроф.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исследования подтверждают, что употребление пробиотиков существенно снижает риск развития воспалительных процессов и пищевых отравлений.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1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20004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земного шара используют пробиотики для поддержания стабильности кишечной микрофлоры и профилактики заболеваний.
</a:t>
            </a:r>
            <a:pPr algn="ctr" indent="0" marL="0">
              <a:lnSpc>
                <a:spcPct val="120004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54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31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микробиология в современной медицине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бактерий, продуцирующих человеческий инсулин, кардинально улучшило лечение диабета и обеспечило доступность препарата.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вирусных векторов в генной терапии открывает новые возможности коррекции наследственных и приобретённых заболеваний.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методы способствуют разработке персонализированной медицины, учитывающей индивидуальные особенности пациента.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микроорганизмы используются для производства интерферонов, снижающих тяжесть вирусных инфекций.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Микробиологическая диагностика: методы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Культуральные методы позволяют выделять и выращивать чистые штаммы микроорганизмов для точной идентификации и определения чувствительности к лекарствам.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технологии, включая ПЦР и секвенирование, обеспечивают быстрое и точное выявление патогенов, а также мониторинг антибиотикорезистентности.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Микробиом человека: значение для здоровья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Микробиом состоит из триллионов микроорганизмов, жизненно важных для нормального пищеварения и синтеза необходимых витаминов.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микробиота участвует в формировании иммунитета и защищает организм от патогенов и воспалительных заболеваний.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составе микробиома связаны с развитием ожирения, диабета II типа и аутоиммунных синдромов, что подчеркивает его важность для здоровья.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угрозой разрабатываются альтернативные методы, включая фаготерапию, а также новые поколения антибиотиков и стратегии их рационального применения.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Бесконтрольное использование антибиотиков ведёт к появлению резистентных бактерий, устойчивых к большинству препаратов, усугубляя лечение инфекций.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Антибиотикорезистентность: современные угрозы и поиск решений
</a:t>
            </a:r>
            <a:endParaRPr lang="en-US" sz="22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00700" y="247075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микробиологии: инновации для устойчивого развития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1056100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микробных систем в очистку воды и воздуха, что повышает качество экосистем и снижает воздействие загрязнений.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375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биоразлагаемых материалов на основе микробиологических технологий и их массовое применение в промышленности.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0163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сельскохозяйственные методы с использованием азотфиксирующих и фосфатмобилизующих бактерий для повышения урожайности и экологизации.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6293423" y="1366225"/>
            <a:ext cx="1511700" cy="17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 и далее
</a:t>
            </a:r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использование микробиологических технологий позволит значительно снизить выбросы парниковых газов и ускорить переход к устойчивой экономике.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Синтез: роль микробиологии в формировании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— ключевой фактор развития медицины, сельского хозяйства и экологии, создающий основу для устойчивого будущего и новые возможности для науки и общества.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2026-05-10T07:15:55Z</dcterms:created>
  <dcterms:modified xsi:type="dcterms:W3CDTF">2026-05-10T07:15:55Z</dcterms:modified>
</cp:coreProperties>
</file>