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Freizeit in der Familie: слова и темы для урока немецкого языка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о семье, игре и отдыхе помогут говорить по-немецки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8–10 лет знакомы игры дома, прогулки, чтение и маленькие праздники. Эти действия легко показать и назвать коротким словом. Повторяющиеся фразы помогают быстро запомнить и существительные, и глаголы.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семейные темы легко учить по-немецки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сидит за столом и играет в настольную игру. Рядом лежат das Buch и das Puzzle, а дети легко называют предметы по-немецки. Такой сюжет помогает сразу использовать фразы: Ich spiele mit der Familie. Wir machen ein Puzzle.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спокойный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вечер дома подходит для слова lesen. Ребёнок берёт das Buch, а рядом лежит die Karte и der Ball после игры. Можно сказать: Wir lesen ein Buch. Ich lese gern mit meiner Familie.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маленькие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есть время, дети могут spielen, puzzeln и malen. На картинке легко показать die Familie, das Spiel и простые предметы вокруг. Короткая фраза Ich spiele mit der Familie звучит понятно и совсем не страшно.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семейного досуга: игра и отдых дома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 класса лучше всего подходят короткие предложения с Ich: Ich spiele, Ich lese, Ich male, Ich bastle. Они помогают говорить о себе просто и без длинных правил.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удобно использовать Wir: Wir spielen, Wir lesen, Wir basteln. Такие фразы показывают совместное действие и хорошо подходят для разговора о семье.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gern, zu Hause и zusammen делают ответ живее. С ними дети легко скажут, что им нравится делать дома вместе с близкими.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 том, что делают дети дома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56" y="1428462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00" y="143509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819" y="1428462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движение: слова по теме draußen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Spaziergang помогает назвать спокойную семейную прогулку. Можно сказать: Wir gehen spazieren. Так дети учатся говорить об отдыхе на улице коротко и понятно.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или самокате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Fahrrad и der Roller связаны с движением и радостью. Фразы Ich fahre Roller и Wir fahren Fahrrad легко запомнить, потому что их можно сразу показать.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Park сразу подсказывает место для игр и отдыха. Там дети могут laufen, spielen und Pause machen. Простая фраза Wir spielen Ball im Park звучит очень естественно.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Ball часто встречается в теме Freizeit. С ним легко составлять предложения: Wir spielen Ball. Ich spiele mit dem Ball. Это весёлый и очень понятный образ.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перерыв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Pause напоминает, что после движения можно отдохнуть. На уроке удобно сказать: Nach dem Spielen machen wir eine Pause. Так дети видят, что отдых тоже часть дня.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поездка как маленькое приключение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едем?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Ausflug очень полезно для темы Freizeit. Рядом с ним легко запомнить das Museum, der Zoo, die Stadt и der Bus. Фраза Wir machen einen Ausflug звучит коротко и ясно.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делаем на экскурсии?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семья может видеть Tiere, ехать mit dem Bus и смотреть карту. Такая лексика помогает детям рассказать о маленьком приключении по-немецки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aufräumen и helfen показывают, что дома можно не только отдыхать, но и помогать. Фраза Wir helfen zu Hause учит говорить о дружной семейной работе.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тоже бывают совместными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kochen, gießen и decken помогают назвать простые дела: готовить еду, поливать цветы, накрывать на стол. Рядом легко использовать слова das Essen, die Blume и der Tisch.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Ich räume mein Zimmer auf хорошо подходит для 2 класса. Оно показывает личную ответственность и при этом остаётся очень простым и понятным.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детей видеть, что семейный досуг бывает полезным. Когда все помогают, дома становится уютнее, а немецкие слова запоминаются в настоящей ситуации.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занятие для семейного дня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помогает связать тему Freizeit с простыми шагами и короткими немецкими связками.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по-немецки: basteln, malen, schneiden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malen помогает сказать о любимом творческом занятии. Фраза Ich male ein Bild подходит для младших школьников, потому что она короткая и сразу понятная.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ножницы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Papier и die Schere легко показать в руках. С ними удобно говорить: Wir schneiden Papier. Такие предметы делают новые слова наглядными и запоминающимися.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basteln часто связан с праздниками и открытками. Фраза Wir basteln eine Karte особенно полезна, потому что ребёнок видит результат своего труда почти сразу.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Клей и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Kleber и глагол kleben помогают описать ещё один простой шаг. Дети учатся работать аккуратно и одновременно повторяют немецкие слова без лишней нагрузки.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торт и 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вместе, звучат die Musik и das Lied, а на столе стоит Kuchen. Можно сказать: Wir singen ein Lied. Wir essen Kuchen. Такие фразы хорошо передают атмосферу праздника без сложных слов.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семейному празднику подходят слова der Geburtstag, die Kerze и die Torte. На картинке легко показать стол, подарки и улыбки. Короткая фраза Wir feiern Geburtstag помогает детям говорить о радостном событии просто и уверенно.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традиции на уроке немецкого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 любимом занятии, достаточно одной короткой модели: Ich mag... Ребёнок легко добавляет знакомое действие и сразу говорит по-немецки о своих интересах.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сочетать Ich mag с глаголами темы: Ich mag spielen, Ich mag lesen, Ich mag spazieren gehen. Такие фразы звучат просто и запоминаются без лишних правил.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проще использовать gern: Ich spiele gern, Wir lesen gern, Wir basteln gern. Эта частица помогает выразить симпатию к занятию и подходит для короткого ответа в классе.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том, что нравится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для семейного общения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помогает попросить мяч, карандаш или игрушку без спора. Короткая фраза Bitte, gib mir den Ball! звучит дружелюбно и подходит для дома и школы.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используют, когда кто-то помог, поделился или уступил место. Для младших школьников это очень полезное слово: оно сразу делает разговор тёплым и приятным.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Поздороваться и попрощаться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и tschüss нужны каждый день: при встрече, уходе, разговоре с родными. Эти слова учат начинать и заканчивать общение спокойно, по-доброму и без лишних слов.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ситуацию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 помогает, если ребёнок случайно задел, перебил или хочет пройти. Такое слово показывает уважение к другим и делает семейное общение более спокойным.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отдых без устройств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Computer, das Tablet и das Handy важны, но они не должны занимать всё свободное время. Полезно напоминать: Wir spielen zusammen und Wir sprechen zusammen.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сцен помогает детям увидеть разницу: с одной стороны — экран, с другой — настольная игра, разговор и смех. Так проще понять ценность живого общения.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простого ответа по-немецки о свободном времени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младшим школьникам собрать короткий ответ из знакомых слов и сказать о своём занятии без сложных правил.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быстро запоминать слова по знакомым группам: семья, игры, дом, прогулка и праздник. Это удобно для детей, потому что новые слова сразу связаны с понятными картинками и действиями.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закрепляются простые глаголы в настоящем времени: spielen, lesen, basteln, gehen. Ребёнок учится строить короткий немецкий ответ и не теряется, когда нужно говорить вслух.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тренирует слуховую память: знакомые слова повторяются в разных ситуациях и звучат чуть по-разному. Так детям легче узнавать их на слух и правильно повторять без долгих пауз.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тема особенно удачна, потому что она опирается на реальные дела дома и на прогулке. Когда слово можно показать, назвать и сразу применить, оно запоминается почти само.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тема Freizeit in der Familie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0069" y="2770325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родственники в немецких словах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Mutter, der Vater, die Schwester и der Bruder помогают назвать близких родственников без длинных объяснений. Ребёнок быстро учится говорить о своей семье по-немецки.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Oma и der Opa — очень тёплые слова темы. Они легко запоминаются и часто встречаются в коротких фразах о совместном времени, прогулках и домашних занятиях.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для 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Familie объединяет всех родственников в одном слове. Для младших школьников это удобная опора: можно говорить не только о себе, но и о семейных делах вместе.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Familie ist groß. Ich bin mit meiner Oma und meinem Opa zusammen. Такие предложения просты, но уже позволяют ребёнку сказать что-то личное и понятное.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темой досуга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слова о родственниках, ему легче говорить о прогулке, игре или празднике. Так тема Familie естественно соединяется с Freizeit и делает речь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домашняя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Мини-праздник дома не требует большого повода. Достаточно музыки, чашки чая и хорошего настроения, чтобы сказать: Wir machen eine kleine Party.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 маленьком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легко повторять вместе с детьми: Wir trinken Tee. Wir essen Kuchen. Такие предложения звучат просто, а домашний праздник сразу становится немного волшебным.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Мини-праздники дома: маленькие радости на немецком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помогает ребёнку чувствовать себя спокойно и уверенно. Когда рядом семья, легче говорить, слушать других и ждать своей очереди без лишнего волнения.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игры и разговоры делают немецкие слова живыми. Они звучат не только в учебнике, но и в настоящей жизни, где всё можно показать, повторить и понять.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занятия создают тёплые воспоминания и дружелюбную атмосферу дома. А это значит, что язык становится частью добрых дел, а не только школьного задания.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семейный досуг важен для детей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небольшого набора слов помогает быстрее говорить по теме и не теряться в устном ответе.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достаточно, чтобы ребёнок уже мог составить простой ответ о семейном досуге.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ключевых слов урока из предложенного плана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Freizeit in der Familie показывает, что немецкий язык нужен для простых и радостных вещей: игры, прогулки, творчества, праздника и помощи дома. Это очень близко детям.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Freizeit in der Familie: итог урока немецкого языка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2026-05-20T18:04:12Z</dcterms:created>
  <dcterms:modified xsi:type="dcterms:W3CDTF">2026-05-20T18:04:12Z</dcterms:modified>
</cp:coreProperties>
</file>