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Граубин. «Окно»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доме, свете и радости видеть мир вокруг.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Граубин — поэт детского взгляда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Граубин писал просто и понятно, поэтому его стихи легко читать младшим школьникам. В них оживают дом, природа и обычные детские наблюдения.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25245"/>
            <a:ext cx="724450" cy="6439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44187"/>
            <a:ext cx="724450" cy="643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стихотворения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 центр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окно становится главным предметом внимания. Через него герой смотрит на улицу, небо и свет, а обычный вид превращается в маленькое открытие.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уют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связано с домом, теплом и спокойствием. Оно напоминает, что дома человеку безопасно, а мир за стеклом можно наблюдать без спешки.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смотреть не просто так, а внимательно. Один взгляд в окно открывает новые детали: движение, небо, улицу и перемены в природе.
</a:t>
            </a:r>
            <a:endParaRPr lang="en-US" sz="875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простого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обычное действие — смотреть в окно — приносит радость. Именно из такой простой ситуации рождается тёплое настроение всего стихотворения.
</a:t>
            </a:r>
            <a:endParaRPr lang="en-US" sz="782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помогает увидеть всё вокруг особенно чётко. Он делает картину дня яркой, спокойной и очень живой, почти как в доброй сказке.
</a:t>
            </a:r>
            <a:endParaRPr lang="en-US" sz="8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и открытый мир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 связь с улицей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окно не закрывает мир, а показывает его. Оно соединяет комнату с улицей, небом и природой. Так у ребёнка появляется возможность смотреть дальше.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находится совсем рядом, поэтому оно кажется частью дома. Через него в комнату попадают свет и ощущение уюта. Всё вокруг становится мягче и светлее.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лирический герой в стихотворении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очень наблюдательный: он замечает не только саму улицу, но и свет, небо, движение вокруг. Для него это не мелочь, а настоящее событие.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на мир спокойно и с интересом. В его взгляде чувствуется детское удивление: всё кажется новым, красивым и чуть-чуть волшебным.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торопится и умеет радоваться простому. Благодаря этому обычная картина за окном превращается в добрый и запоминающийся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761" y="120742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спокойствие, словно в тихой комнате, где никто не мешает смотреть в окно и думать о своём.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тексте кажется тёплым и надёжным. От этого чтение вызывает приятное чувство защищённости и домашнего покоя.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делает настроение ясным и добрым. Он словно помогает увидеть в обычном дне что-то радостное и красивое.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всё движется и меняется. Это добавляет стихотворению свежести, но не нарушает его мягкое и доброе звучание.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возникают в стихотворении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тихую, уютную комнату. В ней спокойно, тепло и есть место для наблюдения.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Вид за стеклом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внимание переходит к окну. За ним открываются свет, небо, улица и другие знакомые детали.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Живая картина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отдельные образы складываются вместе. Получается цельная картина, где дом и мир рядом друг с другом.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стихотворения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понятные. Они не пугают, а сразу помогают представить знакомую картину из повседневной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слов, связанных со светом, взглядом и пространством. Благодаря этому читатель легко чувствует, что происходит вокруг окна.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короткие и ясные, поэтому стихотворение удобно слушать на уроке. Оно звучит спокойно и не требует сложного объяснения.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особенно подходит детям 6–7 лет. Он помогает быстро понять смысл и заметить красоту в обычных словах.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стихотворении нужен образ окна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показывает, что интересные вещи находятся совсем рядом. Не нужно далеко идти, чтобы увидеть небо, деревья, свет или движение на улице.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делает стихотворение одновременно домашним и широким. Комната остаётся уютной, а мир за стеклом кажется большим и живым.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помогает соединить спокойствие дома и любознательность. Через него герой учится замечать жизнь вокруг и радоваться её простым проявлениям.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рождается тема наблюдения
</a:t>
            </a:r>
            <a:endParaRPr lang="en-US" sz="2053" dirty="0"/>
          </a:p>
        </p:txBody>
      </p:sp>
      <p:sp>
        <p:nvSpPr>
          <p:cNvPr id="9" name="Text 2"/>
          <p:cNvSpPr txBox="1"/>
          <p:nvPr/>
        </p:nvSpPr>
        <p:spPr>
          <a:xfrm>
            <a:off x="5235225" y="15138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Взгляд в окно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просто смотрит наружу. С этого начинается внимательное знакомство с миром.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35228" y="118905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Замеченные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видит свет, небо, улицу и движение вокруг. Каждая деталь становится важной.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35228" y="222673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Маленькое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обычного наблюдения возникает радость. Оказывается, даже простой вид может удивить.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35228" y="326440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Поэтический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повседневный взгляд превращается в поэзию. Внимание к мелочам делает мир красивее и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внешний мир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комната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тихо и светло: на столе лежит книга, на подоконнике стоит цветок. За стеклом видна улица, но дома по-прежнему уютно и спокойно. Так окно соединяет защищённый внутренний мир и живую жизнь снаружи.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которую видно из дома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Сквозь окно открывается обычный городской день: деревья качаются от ветра, кто-то идёт по тротуару, небо меняет цвет. Всё это находится совсем рядом, и ребёнок замечает, как много интересного происходит за стеклом.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крышей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взгляд уходит выше домов и деревьев — туда, где плывут облака и светится небо. Тогда окно становится не просто частью комнаты, а настоящей рамкой для маленькой картины мира, которая меняется каждый день.
</a:t>
            </a:r>
            <a:endParaRPr lang="en-US" sz="9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сюжет такой простой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описана знакомая каждому ребёнку ситуация: стоять у окна и смотреть наружу. Такая простая сцена сразу понятна и не требует долгих объяснений.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делает текст близким младшему школьнику. В нём легко узнать собственный опыт: смотреть на улицу, следить за погодой, замечать свет и движение.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совсем небольшая, особенно заметен её смысл. Обычный взгляд в окно превращается в маленькое открытие, а это и есть сила детской поэзии.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 помогает сосредоточиться не на событиях, а на впечатлении. Важнее всего то, что видит и чувствует герой, когда замечает мир за стеклом.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смотрит, а замечает детали. Такой взгляд учит видеть интересное в том, что обычно кажется привычным и незаметным.
</a:t>
            </a:r>
            <a:endParaRPr lang="en-US" sz="867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создаёт ощущение тепла и ясности. Он делает обычную картину вокруг окна особенно доброй и живой.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показан как тихое и надёжное место. Из него удобно наблюдать за миром и чувствовать себя спокойно и защищённо.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не только картинку, но и настроение. В нём слышится доброжелательность, интерес и мягкая радость от жизни.
</a:t>
            </a:r>
            <a:endParaRPr lang="en-US" sz="8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38000" y="144325"/>
            <a:ext cx="52038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2022450" y="2745075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тихое, светлое впечатление, будто в комнате стало немного уютнее. Хочется ещё раз посмотреть в окно и заметить то, что раньше ускользало.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4550" y="1891350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Спустя несколько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всплывают простые детали: небо, улица, свет, движение. Они складываются в спокойную картину и вызывают добрый интерес к окружающему миру.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86650" y="2745075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повторного возвращения к 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 звучать глубже: за маленькой сценой видна большая радость наблюдения. Именно поэтому оно надолго оставляет тёплый след.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подходит первоклассникам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ясный, поэтому его легко слушать и запоминать. Ребёнку не нужно разгадывать сложный сюжет — всё происходит в знакомой домашней обстановке.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привычные. Образы окна, света, улицы и неба понятны детям 1 класса и сразу вызывают живую картинку в воображении.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 и доброжелательное настроение помогают воспринимать стихотворение без напряжения. Оно читается легко, а после чтения остаётся чувство уюта и тихой радости.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взгляде помещается целая картина жизни: дом, улица, небо и свет. Это и есть главная сила стихотворения.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Г. Граубина «Окно»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окно может открыть большой и удивительный мир
</a:t>
            </a:r>
            <a:endParaRPr lang="en-US" sz="19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произведения
</a:t>
            </a:r>
            <a:endParaRPr lang="en-US" sz="1963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 рамка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стихотворении похоже на рамку, через которую виден живой мир. Внутри остаются тепло и покой, а снаружи движутся небо, деревья и улица. Так один предмет соединяет домашний уют и простор вокруг.
</a:t>
            </a:r>
            <a:endParaRPr lang="en-US" sz="1082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смена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только взглянуть в окно, и перед глазами меняется картина: то свет, то облака, то дома, то деревья. В этом простом образе чувствуется движение жизни, которое ребёнок может увидеть каждый день своими глазами.
</a:t>
            </a:r>
            <a:endParaRPr lang="en-US" sz="10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внимательно и не торопиться. Иногда самое интересное находится совсем рядом — стоит только остановиться и заметить.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 важно относиться к миру доброжелательно. Тогда даже обычный день кажется светлее, а простые вещи начинают радовать.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ценить маленькие открытия. Небо, улица, деревья и свет становятся настоящими событиями, если увидеть их свежим взглядом.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красота не обязана быть громкой. Она может жить в тихом доме, в окне и в спокойном наблюдении.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стоит яркий и понятный образ окна. Он сразу вызывает знакомую картину, поэтому стихотворение легко удерживается в памяти.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 делает чтение приятным и тёплым. После стихотворения остаётся чувство уюта, света и тихой радости от увиденного.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близка детям: смотреть в окно любят почти все. Поэтому текст кажется своим, понятным и немного волшебным, а значит, запоминается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окно — большой мир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Г. Граубина «Окно» показывает, как из обычного взгляда рождается поэзия. Оно учит замечать красоту рядом, радоваться простому и видеть в малом что-то большое.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2026-05-23T23:36:41Z</dcterms:created>
  <dcterms:modified xsi:type="dcterms:W3CDTF">2026-05-23T23:36:41Z</dcterms:modified>
</cp:coreProperties>
</file>