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 и обменом веществ, обеспечивая гармоничное развитие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ключевые регуляторы обмена веществ и роста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химические вещества, создаваемые железами внутренней секреции и попадающие в кровь. Они регулируют рост, обмен веществ и сохраняют внутреннее равновесие. Нарушения в их уровне вызывают различные болезни и проблемы развития.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важные посредники организма
</a:t>
            </a:r>
            <a:endParaRPr lang="en-US" sz="266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
</a:t>
            </a:r>
            <a:endParaRPr lang="en-US" sz="295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железа в головном мозге, контролирует многие другие железы и вырабатывает гормон роста.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отвечающие за гормоны, формирующие пол и половое развитие подростков.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над почками, выделяют гормоны для ответа на стресс и поддержания жизненного тонуса.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Вырабатывает инсулин и глюкагон, контролирующие уровень сахара в крови.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шее, регулирует обмен веществ и энергию организма с помощью тироксина и трийодтиронина.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 железах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создаются специальными клетками желез внутренней секреции и сразу попадают в кровь, чтобы быстро распространиться по организму.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 органам-мишеням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гормоны к определённым органам и тканям, где они вызывают нужные изменения или запускают важные процессы.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и расщепление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функций гормоны разрушаются в печени или выводятся почками, чтобы не нарушать баланс в организме.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гормоны достигают своих целей в организме
</a:t>
            </a:r>
            <a:endParaRPr lang="en-US" sz="2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гипофиза в эндокринной системе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продуцирует гормон роста, влияющий на увеличение длины костей и массы мышц в подростковом возрасте.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работу щитовидной железы, надпочечников и половых желез, поддерживая гармоничную координацию процессов.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свою управляющую функцию гипофиз называют "главной железой", отвечающей за баланс гормонов в организме.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— регулятор обмена веществ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вырабатывает тироксин (Т4) и трийодтиронин (Т3), ускоряющие метаболические процессы и стимулирующие рост тканей.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поддерживают нормальную температуру тела, обеспечивают умственное развитие и влияют на работу сердечно-сосудистой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инсулина и глюкагона в организме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глюкозы в крови, помогая клеткам её усваивать и использовать для энергии.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повышает концентрацию глюкозы, высвобождая её из запасов печени при необходимости.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гормона работают вместе, чтобы поддерживать стабильный уровень сахара и энергетический баланс организма.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согласованная работа предотвращает резкие перепады глюкозы, которые могут быть вредными для здоровья.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глюкозы в крови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быстро растёт после еды, затем инсулин снижает её, а глюкагон поддерживает стабильность внутри нормы.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как гормоны обеспечивают равновесие сахара в крови, предотвращая опасные колебания.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надпочечников и их гормонов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адаптироваться к стрессу, регулирует обмен белков, жиров и углеводов для обеспечения ресурсов.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подготавливает организм к быстрому ответу в стрессовых ситуациях, увеличивая пульс и приток энергии.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надпочечников поддерживают организм в условиях изменяющейся среды, сохраняя жизненные функции.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соматотропина в росте организма
</a:t>
            </a:r>
            <a:endParaRPr lang="en-US" sz="255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 стимулирует рост костей и увеличение мышечной массы, особенно интенсивно в подростковом возрасте.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гормона развивается карликовость, а избыток приводит к гигантизму или акромегалии — нарушениям роста и пропорций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34360"/>
            <a:ext cx="3377400" cy="2379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их основные функции: таблица
</a:t>
            </a:r>
            <a:endParaRPr lang="en-US" sz="2783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основные гормоны, железы, которые их вырабатывают, их ключевые функции и последствия дефицита для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жизненно важны для регуляции процессов в организме, а их дефицит приводит к серьёзным нарушениям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учебников биологии и эндокринологии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и половое развитие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у девочек стимулируют рост груди, распределение жировой ткани и подготовку репродуктивной системы к будущей функции.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половых гормонов в подростковом возрасте влияет не только на физические изменения, но и на эмоциональное состояние и поведение молодых людей.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у мальчиков отвечает за развитие мышечной массы, изменение голоса и появление волос на лице, а также формирование репродуктивных органов.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костей и мышц у подростков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пубертата гормон роста стимулирует активный рост костей и мышц. Подростки часто ощущают скачки роста и изменение пропорций тела, что является нормальной частью развития.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вторичных половых признаков и изменение голоса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под влиянием тестостерона меняется голос и появляется растительность на лице. У девочек эстрогены вызывают формирование груди и округление фигуры, что знаменует половое созревание.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всплеск в период пубертата
</a:t>
            </a:r>
            <a:endParaRPr lang="en-US" sz="27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6588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стабильность гормонального уровня и предотвращает крайние отклонения.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— основной механизм, благодаря которому организм регулирует количество гормонов в крови, сохраняя гомеостаз и обеспечивая правильное функционирование 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учебные материалы по физиологии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обратной связи гормональной регуляции
</a:t>
            </a:r>
            <a:endParaRPr lang="en-US" sz="235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регуляции секреции гормонов на примере щитовидной и поджелудочной желез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при нарушениях гормонального баланса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нехватке инсулина, что приводит к повышению сахара в крови и нарушению обмена веществ.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развивается из-за недостатка тироксина, вызывая усталость, снижение температуры тела и замедление роста у детей.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Акромегалия — результат избытка гормона роста, что вызывает утолщение костей лица и конечностей у взрослых.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корректировка гормональных нарушений помогают избежать серьезных осложнений и поддерживать нормальное развитие.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у подростков
</a:t>
            </a:r>
            <a:endParaRPr lang="en-US" sz="2725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гормонов у подростков ускоряется обмен веществ, что повышает потребность в калориях и питательных веществах.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активнее синтезирует белки, жиры и углеводы, способствуя быстрому росту мышц, костей и внутренних органов.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аппетите и пищевых предпочтениях отражают потребности организма во время интенсивного формирования тела.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 основа гормонального фона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особенности определяют базовый уровень гормонов и предрасположенность к некоторым гормональным изменениям у подростков.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в гормональной регуляции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микроэлементами, поддерживающими выработку гормонов и обмен веществ.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сна и физической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 регулярные физические нагрузки способствуют нормализации гормонального баланса и повышению общего тонуса организма.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уровень гормонов
</a:t>
            </a:r>
            <a:endParaRPr lang="en-US" sz="28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чувствуют улучшение самочувствия при нормализации гормонального баланса.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гормонального равновесия влияет на иммунитет, настроение и физическое развитие, что критично в переходном возрасте.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подростковой медицины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и регулирования гормонов помогает подросткам и их семьям заботиться о здоровье и своевременно распознавать возможные проблемы.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ключ к здоровому росту и развитию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2026-05-09T05:50:19Z</dcterms:created>
  <dcterms:modified xsi:type="dcterms:W3CDTF">2026-05-09T05:50:19Z</dcterms:modified>
</cp:coreProperties>
</file>