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Тождественное равенство рациональных выражений: ключевые идеи темы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равенство рациональных выражений без потери смысла и области допустимых значений?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выражения в школьной алгебре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выражения соединяют дроби, многочлены и формулы, но требуют строгого учета знаменателя: любое преобразование допустимо лишь там, где выражение определено.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тождественного равенства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21776" y="1563686"/>
            <a:ext cx="2605500" cy="27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 для всех допустимых значений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Тождественное равенство сохраняется при каждом значении переменной, которое входит в общую область определения. Оно не зависит от подстановки одного частного числа и требует полной проверки допустимости.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41170" y="1563686"/>
            <a:ext cx="2605500" cy="27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после преобразований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рациональных выражений тождество означает, что левая и правая части становятся одинаковыми после корректных преобразований. При этом каждое действие должно сохранять исходный смысл записи.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60576" y="1563686"/>
            <a:ext cx="2605500" cy="27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одно число, а весь набор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равенство выполняется только для отдельных значений переменной, это уже не тождество. Истинное тождество остается верным на всей общей области определения выражений.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допустимых значений рациональных выражений
</a:t>
            </a:r>
            <a:endParaRPr lang="en-US" sz="2590" dirty="0"/>
          </a:p>
        </p:txBody>
      </p:sp>
      <p:sp>
        <p:nvSpPr>
          <p:cNvPr id="8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59405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знаменатели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все знаменатели в записи: как отдельные дроби, так и скрытые дробные части. Именно они задают ограничения, потому что деление на ноль недопустимо.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02659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Исключите нулевые значения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значение переменной, обращающее хотя бы один знаменатель в ноль, исключается из ОДЗ. Если дробей несколько, набор запретов складывается из всех таких ограничений.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5914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итоговую запись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упрощения исходные ограничения не исчезают. Например, для дроби с знаменателем x-3 значение x=3 остается запрещенным, хотя сокращенная запись может выглядеть проще.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рациональных дробей
</a:t>
            </a:r>
            <a:endParaRPr lang="en-US" sz="259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5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рациональных дробей
</a:t>
            </a:r>
            <a:endParaRPr lang="en-US" sz="2856" dirty="0"/>
          </a:p>
        </p:txBody>
      </p:sp>
      <p:sp>
        <p:nvSpPr>
          <p:cNvPr id="11" name="Text 3"/>
          <p:cNvSpPr txBox="1"/>
          <p:nvPr/>
        </p:nvSpPr>
        <p:spPr>
          <a:xfrm>
            <a:off x="4708924" y="153059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разложение
</a:t>
            </a:r>
            <a:pPr algn="l" indent="0" marL="0">
              <a:lnSpc>
                <a:spcPct val="90000"/>
              </a:lnSpc>
              <a:buNone/>
            </a:pPr>
            <a:r>
              <a:rPr lang="en-US" sz="38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86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Сокращать можно только после разложения числителя и знаменателя на множители. Это позволяет увидеть общий множитель и избежать ошибки, когда сокращают не произведение, а сумму.
</a:t>
            </a:r>
            <a:endParaRPr lang="en-US" sz="1061" dirty="0"/>
          </a:p>
        </p:txBody>
      </p:sp>
      <p:sp>
        <p:nvSpPr>
          <p:cNvPr id="12" name="Text 4"/>
          <p:cNvSpPr txBox="1"/>
          <p:nvPr/>
        </p:nvSpPr>
        <p:spPr>
          <a:xfrm>
            <a:off x="4708924" y="239736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ненулевой множитель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множитель допускается сокращать лишь при допустимых значениях переменной. Если он может обращаться в ноль, соответствующее значение нужно сохранить в ограничениях ОДЗ.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08924" y="326414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пример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равенства x^2-9=(x-3) (x+3) следует, что дробь (x^2-9)/(x-3) упрощается до x+3, но только при x≠3, потому что исходная дробь там не определена.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08924" y="413091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90000"/>
              </a:lnSpc>
              <a:buNone/>
            </a:pPr>
            <a:r>
              <a:rPr lang="en-US" sz="38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8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сокращения полезно подставить несколько допустимых значений и убедиться, что преобразованная запись действительно совпадает с исходной. Это помогает не потерять запретные значения.
</a:t>
            </a:r>
            <a:endParaRPr lang="en-US" sz="105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приёма зависит от структуры выражения: дроби обычно приводят к общему знаменателю, а многочлены удобнее раскладывать на множители.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чаще всего работают два подхода: общий знаменатель и разложение на множители; замена переменной нужна, когда запись слишком громоздка.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проверки тождественного равенства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школьного курса алгебры 10 класса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164131"/>
            <a:ext cx="5182677" cy="197399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преобразования рациональных выражений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меняется запись при разных преобразованиях и где чаще всего возникает ошибка.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преобразования полезны, но каждое требует проверки знаменателя и аккуратного обращения с нулевыми значениями.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доказательства тождественного равенства
</a:t>
            </a:r>
            <a:pPr algn="l" indent="0" marL="0">
              <a:lnSpc>
                <a:spcPct val="90000"/>
              </a:lnSpc>
              <a:buNone/>
            </a:pPr>
            <a:r>
              <a:rPr lang="en-US" sz="88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проверке рациональных выражений
</a:t>
            </a:r>
            <a:endParaRPr lang="en-US" sz="241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395" y="1804000"/>
            <a:ext cx="296100" cy="39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1930" y="1832920"/>
            <a:ext cx="421200" cy="336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90468" y="3346571"/>
            <a:ext cx="421200" cy="37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66660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дробей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знаменатель позволяет перевести дроби к одной форме и напрямую сопоставить числители. Это особенно удобно, когда исходные выражения выглядят по-разному, но могут оказаться равными.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5417115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равенства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доказательстве тождества общий знаменатель помогает свести левую и правую части к единой записи. После этого различия становятся видны сразу, а совпадение можно проверить без лишних шагов.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269279" y="2981621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выражениями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сложении и вычитании рациональных выражений этот приём делает преобразование системным: каждая дробь дополняется недостающим множителем, и дальнейшее упрощение становится более прозрачным.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к общему знаменателю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66" y="3171554"/>
            <a:ext cx="4125338" cy="14221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 как основной приём
</a:t>
            </a:r>
            <a:endParaRPr lang="en-US" sz="2590" dirty="0"/>
          </a:p>
        </p:txBody>
      </p:sp>
      <p:sp>
        <p:nvSpPr>
          <p:cNvPr id="11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x^2-a^2=(x-a) (x+a) часто позволяет быстро упростить выражение и увидеть общий множитель. Этот случай особенно полезен при сокращении дробей и сравнении частей равенства.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множитель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выражении есть общий множитель, его удобно вынести за скобки: ax+ay=a(x+y). Такой шаг делает структуру записи яснее и подготавливает ее к сокращению.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Квадратный трёхчлен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вида x^2+bx+c нередко раскладывается на два линейных множителя, если подходящие числа находятся в целых. Это упрощает доказательство тождеств и дальнейшие преобразования.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ошибки часто идут цепочкой: неверный шаг в начале делает все дальнейшие преобразования формально красивыми, но математически неверными.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опасная проблема — не отдельная опечатка, а пропуск ОДЗ и сокращение без разложения на множители.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проверке равенства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классификация типичных ошибок по школьным заданиям; иллюстративная оценка.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значение сохраняет различие между упрощённой записью и исходным выражением, которое при нём не определено.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Алгебраический вывод по формуле разности квадратов.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единственное запрещённое значение в примере с дробью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работа
</a:t>
            </a:r>
            <a:pPr algn="l" indent="0" marL="0">
              <a:lnSpc>
                <a:spcPct val="90000"/>
              </a:lnSpc>
              <a:buNone/>
            </a:pPr>
            <a:r>
              <a:rPr lang="en-US" sz="383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движение и совместную работу рациональные выражения помогают выразить время, скорость и производительность через одну формулу. После преобразований запись становится короче, а зависимости между величинами — прозрачнее и удобнее для проверки.
</a:t>
            </a:r>
            <a:endParaRPr lang="en-US" sz="920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и формулы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преобразовании формул рациональные тождества позволяют выделить нужный параметр, убрать лишние множители и сравнить две записи. Это особенно полезно, когда одна и та же величина задана в разных видах и требуется показать их совпадение.
</a:t>
            </a:r>
            <a:endParaRPr lang="en-US" sz="1014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с разрывом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рациональной функции хорошо показывает, что алгебраическое упрощение не отменяет запрет на деление на ноль. В точке разрыва поведение функции меняется, и именно это напоминает о необходимости следить за ОДЗ.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рациональные тождества работают особенно наглядно
</a:t>
            </a:r>
            <a:endParaRPr lang="en-US" sz="259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Эквивалентные и неэквивалентные преобразования
</a:t>
            </a:r>
            <a:endParaRPr lang="en-US" sz="2590" dirty="0"/>
          </a:p>
        </p:txBody>
      </p:sp>
      <p:sp>
        <p:nvSpPr>
          <p:cNvPr id="8" name="Text 2"/>
          <p:cNvSpPr txBox="1"/>
          <p:nvPr/>
        </p:nvSpPr>
        <p:spPr>
          <a:xfrm>
            <a:off x="421776" y="1563686"/>
            <a:ext cx="2605500" cy="27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Равносильное преобразование не меняет множество допустимых значений и не искажает смысл исходной записи. Оно удобно для доказательства равенства и для аккуратного решения уравнений.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41170" y="1563686"/>
            <a:ext cx="2605500" cy="27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возникает риск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умножить или разделить на выражение, которое может обратиться в ноль, результат уже нельзя считать автоматически эквивалентным исходному. В такой ситуации требуется отдельная проверка ограничений.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60576" y="1563686"/>
            <a:ext cx="2605500" cy="27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ОДЗ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корректно упрощённая запись может скрыть запрещённые значения, существовавшие в исходной дроби. Поэтому любое сокращение и перенос множителей нужно сопровождать контролем области допустимых значений.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293569"/>
            <a:ext cx="4921004" cy="17151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Тождество, уравнение, равносильность: различия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понятий помогает не смешивать упрощение записи с решением задачи и правильно оценивать, что именно изменилось после преобразования.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Тождество относится к равенству выражений, уравнение — к поиску значений, а равносильность отвечает за корректность преобразований.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определения алгебры 10 класса.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равенства по шагам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последовательной проверке ОДЗ и допустимых тождественных преобразований.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956" y="1898588"/>
            <a:ext cx="689613" cy="6896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6165" y="1898588"/>
            <a:ext cx="689613" cy="689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0475" y="1889063"/>
            <a:ext cx="524354" cy="6991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3025" y="1918169"/>
            <a:ext cx="731757" cy="65045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14061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требуется распознать формулу разности квадратов и быстро разложить числитель на множители, чтобы увидеть скрытое сокращение и не потерять запрещённое значение.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623714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множитель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выражениях с общим множителем важно сначала вынести его за скобки, а уже потом сокращать дробь. Такой порядок делает преобразование строгим и прозрачным.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33367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равенства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на сравнение двух выражений нужно показать, что преобразования выполнены без изменения смысла. Здесь особенно заметна роль аккуратной записи и контроля ОДЗ.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43020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Пропущенный шаг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нужно восстановить недостающее преобразование в решении. Это развивает умение читать алгебраическую запись, замечать структуру выражения и проверять каждое действие.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задач из 10 класса
</a:t>
            </a:r>
            <a:endParaRPr lang="en-US" sz="3000" dirty="0"/>
          </a:p>
        </p:txBody>
      </p:sp>
      <p:sp>
        <p:nvSpPr>
          <p:cNvPr id="13" name="Text 6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задач из 10 класса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не только укорачивает запись, но и делает заметнее общие множители, запрещённые значения и скрытую структуру дроби.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разложения и сокращения выражение становится компактнее и читается легче, но ОДЗ остаётся обязательной частью ответа.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выражение после преобразований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на основе типового алгебраического примера.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 темы для школьного курса
</a:t>
            </a:r>
            <a:endParaRPr lang="en-US" sz="2590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Решение уравнений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Тождественные преобразования помогают упростить уравнение до удобного вида, убрать лишние дроби и увидеть структуру решений. Без этого трудно действовать быстро и без ошибок.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Упрощение выражений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формулами важно уметь сокращать только допустимые множители и точно сохранять смысл записи. Это экономит время и делает вычисления более надёжными.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Доказательство формул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алгебраические формулы удобнее доказывать через разложение на множители и сравнение правой и левой частей. Такой подход развивает логическую строгость и внимательность.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42094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Подготовка к новым темам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проверки ОДЗ и аккуратного преобразования выражений нужен дальше при изучении рациональных уравнений, функций и более сложных алгебраических преобразований.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 работе с рациональными выражениями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Тождественное равенство становится надёжным только тогда, когда каждое преобразование проверено вместе с ОДЗ. Разложение, сокращение и общий знаменатель — инструменты точности, а не просто способ сделать запись короче.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2026-05-30T03:19:08Z</dcterms:created>
  <dcterms:modified xsi:type="dcterms:W3CDTF">2026-05-30T03:19:08Z</dcterms:modified>
</cp:coreProperties>
</file>