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самая маленькая живая единица, из которой состоят растения, животные, грибы и человек.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клетки — основа всего живого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клетки важно изучать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не видны невооружённым глазом, поэтому их исследуют с помощью микроскопа. Первые наблюдения связывают с Робертом Гуком (1665): он рассмотрел срез пробки и заметил «ячейки». Эти знания объясняют устройство тканей, органов и организма.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клеток: от простых форм до сложных организмов — жизнь строится из отдельных клеточных единиц.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клеточная теория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основная единица строения и жизнедеятельности: именно в ней происходят важные процессы, обеспечивающие жизнь организма.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только при делении уже существующих клеток, поэтому клеточная теория связывает наблюдения с тем, как растут и обновляются организмы.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и микроскоп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клеток очень малы: чаще всего их размер находится в пределах 10–100 микрометров. Микрометр — это одна тысячная миллиметра, поэтому без увеличения их не разглядеть.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помогает увидеть форму клетки и различить её ядро. У растений также хорошо заметна клеточная стенка. На микрофотографиях видно, что клетки бывают разными по размеру и очертаниям.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97397"/>
            <a:ext cx="3287100" cy="15662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 и животных: сравнение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признаков помогает понять, как устройство клетки связано с образом жизни организма и тем, как он получает питание.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поддерживает жизненные процессы у всех клеток, а различия (стенка, хлоропласты, вакуоль) отражают разные способы питания и образ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 (систематизация признаков растительных и животных клеток).
</a:t>
            </a:r>
            <a:endParaRPr lang="en-US" sz="6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38812"/>
            <a:ext cx="673200" cy="59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350" y="4003662"/>
            <a:ext cx="600600" cy="6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клетки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клетку от внешней среды и защищает её. Также она помогает поддерживать «порядок» внутри, потому что не всё пропускает одинаково.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внутреннее пространство клетки и соединяет её части. В ней протекают многие процессы, необходимые для работы клетки.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 содержит сведения о признаках организма и о работе клетки. Благодаря ему клетка понимает, что и как нужно делать.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клетки и их роль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на диаграмме условны и показывают «важность функций» для понимания, а не точные измерения.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структура выполняет свою задачу, поэтому клетка работает как единая система: управление, защита, среда, энергия и создание веществ.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описания функций клеточных структур.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 обмен веществ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пропускает внутрь воду, кислород и питательные вещества. Через неё наружу выходят углекислый газ и ненужные продукты обмена.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Избирательное свойство мембраны помогает клетке сохранять стабильные условия внутри себя. Поэтому мембрана работает как граница между клеткой и окружающей средой.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клетка получает энергию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получения энергии в клетке: поступление веществ → переработка → выделение энергии в митохондриях → использование для жизненных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находится внутри клетки и хранит наследственную информацию. Именно в нём заключены сведения о признаках организма — например, о цвете глаз или окраске цветков.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 наследственная информация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клетки наследственный материал удваивается. Это нужно, чтобы подготовить информацию к передаче будущим клеткам.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дочерние клетки получают одинаковые сведения, поэтому клетки продолжают работать «по одному плану» и поддерживают развитие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растительной клетки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поддерживает форму благодаря стенке и вакуоли: клетка становится упругой и помогает растению стоять прямо, даже когда оно не получает много воды.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признаков растительной клетки соответствует её задачам: опора и сохранение воды обеспечивают устойчивость, а хлоропласты и крахмал — питание и запас энергии.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 (школьный курс), без привязки к одному источнику; актуально на 2026-05-14
</a:t>
            </a:r>
            <a:endParaRPr lang="en-US" sz="5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животной клетки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стенки делает мембрану важной опорой: клетка легко меняет очертания во время движения и может подстраиваться под работу тканей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связь строения с образом жизни: гибкость и «внутриклеточная переработка» помогают животным получать питание и реагировать на изменения среды.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 (школьный курс), без привязки к одному источнику; актуально на 2026-05-14
</a:t>
            </a:r>
            <a:endParaRPr lang="en-US" sz="5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 — всё сразу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одноклеточных организмов одна клетка выполняет все главные функции: получает питание, дышит, растёт и размножается. Поэтому ей особенно важно поддерживать работу всех внутренних частей.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реакции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одноклеточные способны двигаться и быстро реагировать на изменения вокруг. Амёба перемещается за счёт изменений формы, а инфузория — благодаря согласованной работе ресничек.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жизнь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организм может существовать отдельно от других клеток. Ему не нужна «стройка» из тканей: жизненный цикл целиком происходит внутри одной клетки, включая рост и деление.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многоклеточных организмов клеток очень много, и они работают вместе: одни клетки передают сигналы, другие помогают двигаться, третьи защищают тело. Такая специализация повышает эффективность.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разных типов выполняют разные задачи и поддерживают общее существование организма. Когда системы согласованы, организм становится единым целым: он растёт, восстанавливается и отвечает на изменения внешней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клетки: от одной к двум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деления: рост клетки → удвоение наследственного материала → деление внутренних частей → образование двух новых клеток.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клетке для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работы веществ внутри клетки и для движения молекул. Без неё реакции идут медленно или останавливаются, и клетка теряет возможность нормально функционировать.
</a:t>
            </a:r>
            <a:endParaRPr lang="en-US" sz="1329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питательные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питательные вещества нужны, чтобы получать энергию. Когда их не хватает, клетки испытывают «голод по энергии» и хуже поддерживают рост, обмен и восстановление.
</a:t>
            </a:r>
            <a:endParaRPr lang="en-US" sz="1217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процессы зависят от температуры: слишком холодно или жарко — реакции нарушаются. Повреждение мембраны или ядовитые вещества тоже мешают клетке жить.
</a:t>
            </a:r>
            <a:endParaRPr lang="en-US" sz="12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наблюдают клетки под микроскопом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срез и чёткий контур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важно, чтобы препарат был тонким и прозрачным. Ученик готовит срез или тонкий мазок, чтобы клетки не перекрывали друг друга. Так лучше видны границы и форма клеток, особенно в растительных тканях.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Окрашивание для «подсветки»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клетки почти незаметны, поэтому их окрашивают безопасными красителями. Ядро, стенка и другие части становятся различимыми, и детали проще сравнивать. Окрашивание помогает рассмотреть то, что в обычном свете трудно различить.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Лук, элодея и щёка: разные клетки — разные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школьных работ часто берут кожицу лука, лист элодеи и клетки внутренней стороны щеки. На каждом материале хорошо видны разные особенности: форма, размеры и расположение клеток. Сравнение даёт представление о том, насколько клетки могут отличаться.
</a:t>
            </a:r>
            <a:endParaRPr lang="en-US" sz="8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8348" y="2070000"/>
            <a:ext cx="3520404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и различного у клеток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что у всех клеток есть базовые элементы, но некоторые признаки встречаются только у определённых типов клеток. Это помогает понять, как строение связано с работой.
</a:t>
            </a:r>
            <a:endParaRPr lang="en-US" sz="975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позволяет клеткам выполнять жизненные процессы, а различия (стенка, хлоропласты, вакуоли) отражают условия и задачи организма: питание на свету, опора и обмен внутри клетки.
</a:t>
            </a:r>
            <a:endParaRPr lang="en-US" sz="975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(обобщённые сведения); актуально на 2026-05-14
</a:t>
            </a:r>
            <a:endParaRPr lang="en-US" sz="6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клеток объясняет, как растут растения и как организм обновляет ткани. Понимание клеточных процессов помогает лучше видеть, почему происходят изменения при росте и восстановлении.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изучать клетки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изучают наследственные признаки и развитие живых организмов на уровне клеток. Это позволяет точнее описывать, как передаются свойства и как формируются особенности организмов.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знания нужны и в медицине: болезни часто связаны с тем, как работает клетка. Так проще разбираться в причинах повреждений и в том, как организм реагирует на лечение.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клеточные исследования помогают повышать урожайность и устойчивость растений. Понимание работы клеток позволяет искать способы защиты от неблагоприятных условий и вредителей.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главный «кирпичик»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 и главный «кирпичик» любого организма. Мембрана защищает, цитоплазма заполняет клетку, ядро хранит информацию, а структуры внутри помогают получать энергию и строить вещества.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2026-05-14T05:45:23Z</dcterms:created>
  <dcterms:modified xsi:type="dcterms:W3CDTF">2026-05-14T05:45:23Z</dcterms:modified>
</cp:coreProperties>
</file>