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и диэлектрики: материалы в электричестве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по-разному ведут себя в электрическом поле.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 пользуемся светом, зарядкой и техникой, не замечая, что внутри устройств одни материалы проводят ток, а другие надёжно его останавливают.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вокруг нас живёт электричество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проводники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путь для тока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 — это вещества, через которые электрический ток проходит сравнительно легко. Они нужны там, где энергия должна быстро и без больших потерь перейти от источника к потребителю.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в основе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проводниками являются металлы: медь, алюминий, железо, серебро. Их используют в проводах, контактах и соединениях, потому что они хорошо пропускают заряд.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электроны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металлах есть электроны, которые слабо удерживаются атомами и могут перемещаться по всему веществу. Именно это делает металлический провод удобным для передачи электрической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диэлектрики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 проводят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Диэлектрики — это материалы, через которые электрический ток идёт очень плохо. К ним относятся резина, пластмасса, стекло, фарфор, сухое дерево и воздух.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 связанные 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веществах заряженные частицы удерживаются очень крепко и не могут свободно двигаться. Поэтому электрический ток почти не возникает и материал остаётся изолятором.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Диэлектрики применяют там, где важно отделить ток от человека и от деталей прибора. Они помогают делать электрические устройства безопасными и надёжными в 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резко отличаются по проводимости металлы и изоляторы.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проводят ток значительно лучше, а стекло, резина и сухое дерево почти не проводят его.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проводимости разных материалов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шкала, условные значения для наглядности.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в быту и технике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в доме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жилы передают электрический ток в стенах, розетках, лампах и зарядных устройствах. Они соединяют источник энергии с прибором и помогают ему работать.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электропередачи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применяют на длинных линиях электропередачи, потому что он легче меди. Это упрощает монтаж и снижает нагрузку на опоры и конструкции.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соединение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проводники нужны не только для проводов, но и для контактов, плат и батареек. Их задача — доставить ток точно в нужное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Диэлектрики как защита от тока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проводов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Резиновая и пластмассовая оболочка не даёт току выйти наружу. Благодаря ей провод можно держать в руках, не касаясь опасной токоведущей части.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диэлектриков делают ручки инструментов, корпуса приборов и части выключателей. Эти элементы отделяют человека от токоведущих частей и снижают риск поражения.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изоляция помогает избежать короткого замыкания, нагрева и искрения. Если покрытие повреждено, электрическая цепь становится опасной для устройства и для 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бывает при повреждении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Трещины, надрезы и обнажённые участки делают изделие ненадёжным. Даже небольшой дефект изоляции может привести к утечке тока и поломке оборудования.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напряжения вызывает движение зарядов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почему в проводнике возникает ток, а в диэлектрике — почти нет.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047"/>
            <a:ext cx="3934500" cy="2192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материал, строение и применение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нужны для передачи тока, а диэлектрики — для изоляции, защиты и безопасной работы устройств.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проводников и диэлектриков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«Проводники и диэлектрики».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металлы проводят ток лучше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электроны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металлах внешние электроны удерживаются атомами не очень крепко. Они могут перемещаться по веществу почти свободно и переносить электрический заряд.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носителей — легче 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свободных электронов, тем легче проходит ток. Поэтому разные металлы проводят электричество не одинаково хорошо и имеют разное сопротивление.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проводит ток лучше железа, поэтому её часто используют для проводов и соединений. Серебро проводит ещё лучше, но слишком дорого для массового применения.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сопротивление проводника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проводника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провод, тем больше путь, который должны пройти заряды. Из-за этого ток встречает больше препятствий, а сопротивление возрастает, даже если материал остается тем 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провод пропускает ток хуже, чем толстый. В более широком проводнике зарядов больше места для движения, поэтому сопротивление меньше и нагрев при работе слабее.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проводника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сопротивляются току по-разному. Медь и алюминий проводят лучше, чем железо, потому что в них легче движутся свободные электроны, а значит, ток проходит проще.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нагревании металлы обычно становятся более сопротивляющимися. Поэтому провода и детали выбирают с запасом прочности, чтобы они не перегревались и не теряли свои свойства при 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общий характер изменения: при нагревании металла движение зарядов затрудняется, поэтому сопротивление растет.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графика видно, что для металлического проводника повышение температуры связано с увеличением сопротивления; это важно учитывать при выборе и использовании проводов.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 влияет на сопротивление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общему закону зависимости сопротивления металлов от температуры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изолятор теряет защиту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Искра между электродами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напряжение становится слишком большим, электрическое поле пробивает диэлектрик. Между двумя близкими электродами появляется искра, а сам материал уже не может надежно разделять токоведущие части.
</a:t>
            </a:r>
            <a:endParaRPr lang="en-US" sz="120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Поврежденная изоляция провода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оболочке кабеля могут появиться трещины или надрывы. Тогда ток начинает искать более короткий путь, и провод становится опасным: может возникнуть нагрев, искрение и короткое замыкание.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Поломка прибора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пробое диэлектрика страдают не только изоляция, но и внутренние детали устройства. Перегрев и искрение могут вывести прибор из строя, поэтому важно вовремя замечать повреждения.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обращения с электричеством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руки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включением прибора руки должны быть сухими. Влажная кожа лучше проводит ток, поэтому даже обычное касание может стать опасным.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провода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проводами с трещинами, разрывами или оголенными участками. Поврежденная изоляция увеличивает риск удара током и короткого замыкания.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Надежная изоляция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Корпуса, ручки и оболочки должны быть сделаны из диэлектриков. Они не дают току перейти на человека и защищают детали прибора от случайного касания.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влагой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поверхности и вода с растворенными солями проводят ток лучше, чем сухие. Поэтому возле розеток, проводов и приборов нельзя допускать сырости.
</a:t>
            </a:r>
            <a:endParaRPr lang="en-US" sz="10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доме эти материалы постоянно соседствуют: ток идет по металлу, а безопасность обеспечивают изолирующие части.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проводники и диэлектрики нужны вместе; без пары из передачи и защиты электрические устройства работать не могут.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доме встречаются проводники и диэлектрики
</a:t>
            </a:r>
            <a:endParaRPr lang="en-US" sz="219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бытовых электрических устройств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 технике и транспорте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линиях и домашних сетях используют медь и алюминий, потому что они хорошо проводят ток. Материал выбирают так, чтобы проводка была надежной, не перегревалась и выдерживала нагрузку.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платах применяют тонкие металлические дорожки и контактные площадки. Они передают сигналы между элементами, а рядом находятся изолирующие слои, которые не дают току уйти в ненужное место.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автомобиле проводка собрана в изолированные жгуты, чтобы провода не касались металла кузова и друг друга. Это уменьшает риск поломок, искрения и случайного замыкания.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Корпуса и разъемы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защитных оболочек, корпусов и разъемов нужны диэлектрики. Они сохраняют форму детали, не проводят ток и помогают безопасно пользоваться техникой в 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33305"/>
            <a:ext cx="3805200" cy="2120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материалы проводят ток, а какие служат для изоляции и защиты в технике и быту.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используют там, где нужен ток, а стекло, резину, фарфор и пластмассу — там, где важна изоляция и защита человека.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материалов и их применение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применения материалов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материал для электрической детали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назначении детали: передача тока, изоляция или сочетание обеих функций.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 проводят 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легко проводят электричество, потому что в них есть свободные заряженные частицы. Именно поэтому медь, алюминий и другие проводники используют в проводах и контактах.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Диэлектрики защищают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Резина, пластмасса, стекло и фарфор почти не пропускают ток. Эти материалы нужны там, где важно изолировать человека, детали прибора и проводящие части друг от друга.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меняют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проводимость влияют температура и влажность. При нагревании металлов сопротивление обычно растет, а влажные поверхности и соленая вода могут сделать путь для тока легче.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выбирают по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передачи тока берут проводник, для защиты — диэлектрик, а для сложных деталей часто объединяют оба материала. Такой выбор делает устройства удобными и безопасными.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знание важно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проводников и диэлектриков помогает безопасно пользоваться электричеством, лучше разбирать работу приборов и осознанно выбирать материалы для устройств дома, в школе и в технике.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2026-05-29T07:42:34Z</dcterms:created>
  <dcterms:modified xsi:type="dcterms:W3CDTF">2026-05-29T07:42:34Z</dcterms:modified>
</cp:coreProperties>
</file>