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времени»: сюжет, композиция и психологический роман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Лермонтова о человеке, которого невозможно разгадать до конца.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эпоха: как появился роман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вырос из кавказских впечатлений Лермонтова и поиска нового героя. В нём романтическая традиция соединяется с реалистическим взглядом на личность и её внутренние противоречия.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произведения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построен как «роман в повестях»: отдельные истории не распадаются, а постепенно складываются в цельный образ Печорина и его судьбы.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соединены романтическая выразительность, реалистическая точность деталей и психологическое исследование характера, а не только цепь приключений.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раскрывается через мотивы поступков, речь, жесты и самооценку героя: внешнее действие важно лишь как путь к внутреннему анализу.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композиция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 показывает героя сначала со стороны, затем изнутри: от чужих рассказов — к дневнику Печорина.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Печорина в разных ракурсах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со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и путешественник замечают в Печорине внешнюю привлекательность, холодный взгляд и внутреннюю усталость. Так возникает образ человека, который сразу привлекает внимание и одновременно остаётся недоступным.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Самораскрытие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Печорин говорит о себе точно и иронично, без попытки оправдаться. Его мысли показывают ум, наблюдательность и разочарование, но также неспособность к устойчивой душевной близости.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«Бэла»: любовь как испытание власти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добивается любви Бэлы не только смелостью, но и расчётом: для него чувство становится предметом проверки собственной силы и влияния на другого человека.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счастье Бэлы завершается трагедией, потому что в основе отношений лежит не равенство, а стремление героя обладать чужой судьбой и чувствами.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выступает нравственным контрастом Печорину: его простота, участие и способность сочувствовать подчёркивают холодность и эгоизм главного героя.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«Максим Максимыч»: конфликт памяти и равнодушия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Штабс-капитан ждёт тёплой встречи и видит в Печорине человека, с которым связывали общие переживания, опасности и редкое человеческое доверие.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отвечает вежливо, но сухо: его спокойствие показывает не злость, а почти полную эмоциональную отстранённость от прошлого.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ясно раскрывает его черту: он способен производить сильное впечатление, но не удерживает живую связь с людьми.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усиливает ощущение одиночества и нравственной разобщённости, которое проходит через весь роман и объясняет внутреннюю пустоту героя.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Тамани Печорин попадает в закрытый, почти ночной мир контрабандистов, где всё держится на тайне, осторожности и недоверии к постороннему.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наблюдает за людьми и событиями, но его любопытство не остаётся без последствий: вмешательство героя нарушает хрупкое равновесие этого мира.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подчёркивает двойственность Печорина: он умеет видеть скрытое, однако часто сам становится причиной чужой тревоги и разрушения.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«Тамань»: Печорин как наблюдатель и разрушитель чужого мира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основных конфликтов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проявляются по-разному в каждой повести, но всегда возвращают читателя к одному вопросу: что делает героя несчастным и опасным для окружающих?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внутренний разлад Печорина; внешние столкновения лишь показывают его последствия в отношениях с людьми.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системы персонажей романа М. Ю. Лермонтова «Герой нашего времени»
</a:t>
            </a:r>
            <a:endParaRPr lang="en-US" sz="8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«Княжна Мери»: светское общество и психологический поединок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Пятигорск и светская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входит в круг отдыхающих, где важны репутация, манеры и умение выглядеть значительным. Здесь человеческие отношения сразу превращаются в игру впечатлений и соперничества.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 Грушницким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двух героев усиливает напряжение: один строит позу, другой холодно анализирует ситуацию. Их конфликт показывает, как самолюбие разрушает возможность подлинного общения.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княжной Мери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сознательно выстраивает внимание к княжне, наблюдая за её реакциями и проверяя собственное влияние. Чувство в этой линии постоянно соседствует с расчётом.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и итог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нравственным поражением всех участников: светская игра оборачивается болью, а Печорин снова остаётся один на один с пустотой и внутренней усталостью.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Грушницкий: эффектная маска и уязвимое тщеславие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поза вместо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Грушницкий старательно играет роль загадочного и страдающего героя: говорит готовыми фразами, любит эффектные жесты и хочет казаться необыкновенным. За этой позой не стоит глубины, поэтому его образ быстро обнаруживает свою искусственность и внутреннюю пустоту.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Зеркало, в котором виден Печорин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Грушницкого Печорин выглядит точнее, холоднее и умнее, но не чище нравственно. Сравнение двух героев показывает, что тонкий ум сам по себе не спасает человека от эгоизма, а наблюдательность легко превращается в жестокость.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как итог самолюбия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столкновение героев становится не просто сюжетной развязкой, а проверкой гордости, обиды и желания победить любой ценой. Дуэль обнажает, как светская игра в значительность и мнимую исключительность приводит к трагическому исходу.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81291"/>
            <a:ext cx="4865100" cy="23037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раскрытии Печорина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романа высвечивает новую грань характера Печорина и помогает понять его внутренние противоречия.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построена так, что каждый из них не только участвует в действии, но и по-новому раскрывает главного героя.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«Фаталист»: спор о предопределении и свободе воли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судьбе в «Фаталисте» начинается как философская беседа, но быстро становится вопросом жизни и смерти. История Вулича показывает, насколько тонка граница между расчётом, случайностью и неизбежностью.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не принимает готовых ответов и действует так, словно постоянно проверяет пределы возможного. Его поведение подчёркивает: человек не всегда управляет событиями, но отвечает за собственный выбор перед лицом риска.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не даёт окончательной разгадки, зато оставляет читателя с главным вопросом романа: что сильнее в жизни — свобода воли или заранее заданный ход судьбы?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анализ в романе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внешнего действия к скрытым мотивам героя и реакции окружающих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исповедь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Печорина позволяют увидеть не только события, но и его собственное объяснение поступков. Читатель слышит голос героя без посредников и замечает, как он сам себя оценивает.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Скука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постоянно звучат мотивы разочарования, внутренней опустошённости и привычки искать сильные впечатления. Эти признания помогают понять, почему герой не может удержаться в устойчивых отношениях.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 без оправданий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говорит о себе точно и иронично, не скрывая противоречий. Его самоанализ делает образ сложным: он одновременно наблюдает за собой и разоблачает собственную холодность.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Печорина: голос героя изнутри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психологического романа в «Герое нашего времени»
</a:t>
            </a:r>
            <a:endParaRPr lang="en-US" sz="215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у Лермонтова важны прежде всего как повод показать движение мысли и чувства Печорина.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роман строится вокруг психологии героя, поэтому внешняя интрига подчинена раскрытию характера.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тип «лишнего человека»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соответствует традиции «лишнего человека»: он образован, наблюдателен и внутренне независим, но не видит цели, достойной своих сил. Его способности не находят созидательного применения.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этот тип становится более напряжённым и опасным. Герой не просто страдает от несовпадения с обществом, а сам разрушает отношения, проверяя границы чужих чувств.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активность выражается не в служении, а в анализе, игре и риске. Такая энергия не приносит пользы ни ему самому, ни людям, с которыми он сталкивается.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Печорин — не только «лишний» в обществе, но и человек, который превращает собственную силу в источник внутреннего кризиса и нравственного ущерба.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и порядок повествования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намеренно нарушает последовательность событий, чтобы сначала показать героя со стороны, а затем раскрыть его внутренний мир.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хронологии создаёт интригу и заставляет читателя постепенно складывать целостный образ Печорина из разных фрагментов.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Нелинейная композиция соединяет отдельные повести в единое целое. Каждый эпизод добавляет новый смысл и не позволяет свести роман к одной простой истории.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взглядов на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показан через чужие рассказы, собственные записи и реакцию окружающих. Благодаря этому читатель видит не схему характера, а живую, противоречивую личность.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раскрытие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 только разворачивает события, но и постепенно объясняет мотивы поступков. Композиция работает как инструмент исследования характера, а не как обычная цепочка приключений.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зрения подводят к главному вопросу романа — как человек отвечает за свои действия. Поэтому композиция усиливает не только интерес, но и этическое напряжение текста.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значение композиции романа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композиция важнее внешней интриги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судьба героя раскрывается не через последовательность событий, а через их художественный порядок. Именно композиция делает Печорина по-настоящему понятным и трагически близким читателю.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2026-05-23T12:41:32Z</dcterms:created>
  <dcterms:modified xsi:type="dcterms:W3CDTF">2026-05-23T12:41:32Z</dcterms:modified>
</cp:coreProperties>
</file>