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Wörter von A bis Z: немецкие слова для 3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слова и картинки помогают легко открыть немецкий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выглядит знакомо, а короткие слова из школьной жизни быстро запоминаются через картинки, движение и повторение. Особые буквы ä, ö, ü и ß делают чтение точнее и интереснее.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немецкие слова удобно учить в 3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B, C: первые немецкие слова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Апфель и Бух на первых карточках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сразу оживает в слове Apfel, а B легко запоминается через Buch. Такие слова удобно показывать рядом с рисунком яблока и книги, чтобы ребёнок быстро соединял букву, звучание и значение.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становится маленькой подписью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короткие слова особенно удобны как подписи под картинками. Они не пугают длиной, читаются по одному шагу и помогают увидеть, что даже первые буквы уже ведут к понятным словам.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— слово, которое приятно слышать на уроке и после помощи. Оно короткое, понятное и сразу показывает: немецкий язык нужен для вежливого общения.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D, E, F: слова для вежливого общения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 напоминает о дружбе, играх и совместных делах. Через это слово дети видят, что немецкие слова рассказывают не только о предметах, но и о людях.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Eis легко запоминается, потому что связано с любимым детским лакомством. Такое слово вызывает улыбку и помогает учить язык без скуки.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G, H, I: дом, школа и человек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Garten, Haus и Ich связаны с тем, что ребёнок видит каждый день: двор, дом и самого себя. Эти слова легко превращаются в первые простые фразы.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картинкой дома, сада и ученика значение становится сразу ясным. Так новые слова запоминаются быстрее и помогают говорить о привычном мире без лишних трудностей.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 помогает говорить о годе и времени. Это слово показывает, что немецкий язык умеет обозначать важные понятия коротко и ясно.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Katze — слово, которое дети часто запоминают сразу, потому что оно связано с любимым животным. Кошка на картинке всегда работает безотказно.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Lachen звучит весело и легко. Оно связано со смехом, поэтому рядом с ним хорошо смотрятся улыбки, игры и добрые эмоции.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слова удобны для чтения вслух и небольших упражнений на память. Они короткие, яркие и хорошо подходят для первых успехов.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J, K, L: слова о времени, животных и радости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соединить букву, звучание, образ и короткое высказывание.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 немецкое слово шаг за шагом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8506" y="2013314"/>
            <a:ext cx="228941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M, N, O: слова о мире вокруг нас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Maus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Maus — это мышь, маленькая и быстрая. Слово хорошо подходит для темы животных и легко запоминается через рисунок, где всё видно без долгих объяснений.
</a:t>
            </a:r>
            <a:endParaRPr lang="en-US" sz="1392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Nacht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Nacht помогает говорить о времени суток и тихом вечере. Это короткое слово удобно читать вслух и соединять с картинкой луны, звёзд и тёмного неба.
</a:t>
            </a:r>
            <a:endParaRPr lang="en-US" sz="1389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Obst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Obst связано с фруктами и здоровой едой. Такое слово полезно в разговоре о завтраке, перекусе и любимых угощениях, которые знакомы каждому школьнику.
</a:t>
            </a:r>
            <a:endParaRPr lang="en-US" sz="13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P, Q, R: необычные буквы и интересные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Pferd — слово с сюрпризом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Pferd привлекает внимание необычным написанием и звучанием. Ребёнок быстро замечает, что в немецком языке буквы не всегда читаются так, как ожидается.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Regen — когда на улице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Regen легко связать с дождём, облаками и зонтом. Такое слово помогает увидеть, как немецкий язык описывает погоду простыми и наглядными средствами.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S, T, U: слова для школьной жизни и действий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Sonne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 солнце на картинке и запоминает слово Sonne. Оно помогает говорить о ясном дне, погоде и хорошем настроении.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Tisch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Tisch — стол, который есть в классе и дома. Это слово удобно для описания учебного места и повседневных дел.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Uhr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приходит Uhr, связанное со временем и часами. С ним можно спрашивать и называть время в очень простой форме.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со словами дети составляют маленькие предложения и читают их вслух. Так буквы превращаются в понятную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V, W, X: буквы с сюрпризами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V в немецком языке часто звучит как [f], поэтому слово Vogel читается не так, как может показаться сначала. Для детей это маленькая загадка, которая делает чтение внимательнее.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W, наоборот, звучит как русский звук [в], а X встречается редко и выглядит необычно. Слова Welle и редкие примеры с X помогают запомнить: в немецком важно не только видеть букву, но и слышать её.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завершают алфавит и открывают новые слова для чтения.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буквы тоже важны: они расширяют словарь и помогают читать слова о дороге, путешествиях и заимствованиях без страха.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 немецкого языка: ä, ö, ü, ß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ä, ö и ü меняют звучание слова и помогают различать похожие формы. Для ученика это как маленькая подсказка: одна точка, две точки — и слово уже звучит иначе.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ß встречается в словах вроде Straße и показывает особое написание в немецком языке. Такие буквы важно замечать сразу, потому что они делают чтение точнее и аккуратнее.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в немецком и русском языке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Musik легко узнать по звучанию и смыслу. Оно помогает детям почувствовать, что часть немецкой лексики уже знакома и не требует долгого объяснения.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 напоминает привычное слово «фото», поэтому быстро узнаётся в тексте. Такие слова снимают напряжение и делают первое чтение более уверенным.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 читается и воспринимается почти без усилий, потому что похожее слово есть и в русском языке. Это удобная опора для чтения коротких фраз.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Taxi знакомо многим детям ещё до урока немецкого. Когда слово уже понятно по смыслу, остаётся спокойно сосредоточиться на буквах и произношении.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одной буквы через образ и сочетание слов появляется короткое немецкое предложение.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буквы к предложению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Schule, Heft и Stift нужны почти на каждом уроке, потому что они называют школу, тетрадь и ручку. С этими словами легко говорить о том, что лежит в портфеле.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Lehrer и Schülerin помогают называть людей в классе без сложных объяснений. Ребёнок быстро понимает, кто учит, а кто учится, и может строить короткие фразы о школьной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особенно полезна для первых упражнений: «Das ist mein Heft» или «Ich habe einen Stift». Простые примеры делают немецкий язык понятным и дружелюбным.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школы и класса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семью и друзей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 знакомы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Mutter, Vater, Bruder und Schwester звучат просто и ясно. Эти слова сразу вызывают в памяти семью, ужин за столом и тёплый разговор дома. Для ребёнка они становятся первыми немецкими словами о близких людях.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рядом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 помогает назвать человека, с которым играют, рисуют и делятся секретами. Оно короткое, доброе и очень нужное в повседневной речи. На картинке рядом можно показать детей, которые вместе улыбаются и машут друг другу.
</a:t>
            </a:r>
            <a:endParaRPr lang="en-US" sz="13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длинные слова часто собираются из двух или трёх знакомых частей. Поэтому их не нужно бояться: достаточно разложить слово на кусочки и спокойно прочитать по частям.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Haustür легко понять, если увидеть в нём Haus и Tür. Такой разбор показывает, что длинное слово может быть очень логичным и даже удобным для запоминания.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немецкие слова как пазл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Frühstück и Lieblingsfarbe тоже можно разбирать как набор знакомых фрагментов. Тогда новое слово перестаёт казаться сложным и превращается в понятный конструктор.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полезный приём: они учатся замечать знакомые части, а не пугаться длины. Так чтение становится похожим на игру в пазл, где всё обязательно складывается.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A–Z для повторения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Apfel, Buch, Danke, Freund, Haus и Katze показывают, как алфавит превращается в полезные слова про еду, школу, дом и семью. Такой набор удобно читать вслух по очереди.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Maus, Sonne, Tisch и Zug добавляют слова о животных, погоде, мебели и транспорте. Короткий список помогает повторить буквы, вспомнить значения и почувствовать уверенность в чтении.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слова от A до Z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открывает детям понятный вход в немецкий язык: слово, картинка и короткая фраза делают чтение спокойным, а новые буквы — совсем не страшными.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2026-05-25T04:19:40Z</dcterms:created>
  <dcterms:modified xsi:type="dcterms:W3CDTF">2026-05-25T04:19:40Z</dcterms:modified>
</cp:coreProperties>
</file>