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карте и в облике города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меняются вместе с людьми: растут, перестраиваются, обновляют транспорт и сохраняют наследие.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— важный исторический источник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 помогает увидеть, как менялась жизнь страны. Сравнивайте планы, карты, фото и спутниковые снимки разных лет — так становятся заметны рост промышленности, железных дорог, портов и административных центров. В 8 классе это связывает историю государства и повседневность горожан.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05343"/>
            <a:ext cx="193800" cy="172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150" y="3092350"/>
            <a:ext cx="155250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0863" y="3092351"/>
            <a:ext cx="12937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05494"/>
            <a:ext cx="193800" cy="172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меняется на городской карте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улицы и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улицы, кварталы и целые жилые массивы, меняется уличная сеть. Город «расползается» к окраинам, а старые пути иногда сохраняются и становятся частью новых маршрутов.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Вокзалы, станции и 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вокзалы, станции метро и трамвайные линии часто становятся центрами притяжения. Рядом возникают магазины, рабочие места и жилые дома, поэтому карта города перестраивается вокруг маршрутов.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Промзоны и жилые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заводские территории и пустыри нередко перестают быть «закрытыми». Их преобразуют в жилые кварталы, торговые центры, парки и общественные пространства, меняя назначение земли.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Переименования и новые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меняются границы города, а также названия улиц, площадей и районов. Обычно это связано с крупными событиями, административными решениями и изменением роли территории.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соединения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развязки меняют связь между районами. Они соединяют берега рек, ускоряют поездки и делают новые территории более доступными, поэтому городские границы и планы застройки сдвигаются.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в разные исторические периоды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развитие ускоряли торговля и железные дороги, а в XX — фабрики и массовое переселение. Поэтому к середине столетия рост становится особенно заметным.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устойчивую связь между расширением города и ростом населения: усложняется инфраструктура, растёт потребность в жилье и транспортных связях.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по описанию: точки 1800, 1850, 1900, 1950, 2000, 2025; без точной статистики.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новые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 строятся иначе: улицы шире, появляются многоэтажные дома и удобная инфраструктура — школы, поликлиники, спортивные площадки. Во многих районах увеличивают размеры дворов и общественных пространств.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характерно для старого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центр обычно включает историческое ядро: кремль, собор, главную площадь, торговые ряды и узкие улицы. Застройка там плотная, дворы небольшие, а здания часто выполнены в традиционном стиле.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 и новые кварталы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32055"/>
            <a:ext cx="4794300" cy="22490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разные части 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изменения идут не одинаково: одни территории сохраняют историческую роль, другие быстро перестраиваются.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чаще всего заметна там, где рядом дороги, станции и бывшие заводы: транспорт делает территории ценными, а свободные площади — удобными для нового строительства.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планы и карты + современные снимки (для сравнения отдельных городов).
</a:t>
            </a:r>
            <a:endParaRPr lang="en-US" sz="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причина городских перемен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дорога, трамвай, метро, автобусные маршруты и автомагистрали перестраивают город. Узлы транспорта притягивают дома, магазины, школы и рабочие места, поэтому появляются новые центры жизни.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соединяют берега рек и сокращают расстояния между районами. Развязки меняют направления потоков и делают маршруты удобнее, что влияет на то, где будут строиться новые здания и кварталы.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развивается быстрее, чем городская застройка, границы обычно «расширяются» следом. Поэтому в крупных городах именно транспорт часто запускает рост новых районов и изменение планов.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перестраивается со временем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типичных этапов городского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 часто сохраняют, но меняют назначение. Фабрика может стать музеем или выставочным центром, вокзал — культурным пространством, склад — библиотекой. Это сохраняет память о прошлом и продлевает жизнь зданий.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не разрушать ценные постройки ради нового строительства. На практике заметен контраст: старый фасад остается узнаваемым, а внутри появляется современная работа, встречи и новые маршруты жителей.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здания и новые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внешний вид 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транспорт и рост населения быстрее всего запускают цепочку изменений: новые дороги, жильё и общественные здания появляются вслед за спросом.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инфраструктуры и демографии формирует «скелет» города, а экономика и технологии определяют, какие именно объекты строятся. Охрана памятников сдерживает резкие сносы.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диаграмма, составленная качественно по описанию факторов (без привязки к конкретным статистическим данным).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расположенные дома, более узкие улицы и ограниченные дворовые территории делают район плотнее. В новых кварталах больше расстояние между зданиями, чаще есть площадки, парковки и зелёные зоны.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93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несколько раз выше
</a:t>
            </a:r>
            <a:endParaRPr lang="en-US" sz="593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районах большая плотность создаёт более тесное уличное пространство и меньше места для дворов.
</a:t>
            </a:r>
            <a:endParaRPr lang="en-US" sz="2389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планировочных принципов исторических и современных районов в образовательных материалах по географии городов.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20280" y="919100"/>
            <a:ext cx="4303640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прошлом и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городской среды показывает, как меняются планировка, транспорт и использование общественных пространств. Источники для сопоставления — старые планы и фотографии, современные карты.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 только внешний вид, но и логика городской жизни: растут транспортные возможности и качество общественных пространств, а зелени становится больше.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планы и фотографии, современные карты городов (учебные сопоставления по методике анализа городской среды).
</a:t>
            </a:r>
            <a:endParaRPr lang="en-US" sz="5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142" y="1675625"/>
            <a:ext cx="2167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набережные в современном городе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зелёные зоны появляются рядом с жильём и в центре кварталов. Они улучшают микроклимат, дают место для отдыха и прогулок, а также помогают городу быть более комфортным в жару и в непогоду.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маршруты и зоны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участки и дорожки делают город удобнее для тех, кто ходит пешком или пользуется общественным транспортом. Так сокращаются «лишние» переходы и повышается безопасность в местах, где много людей.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 безопасное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связывают районы и позволяют добираться быстрее без автомобиля. Разделение потоков делает поездки спокойнее и снижает риск конфликтов между велосипедистами, пешеходами и транспортом.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Благоустроенные набережные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у воды превращают неудобные участки берега в места для прогулок и событий. Оборудованные тротуары, освещение и видовые площадки помогают горожанам чаще проводить время на открытом воздухе.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увеличивается городская территория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исторического ядра, тем чаще граница города становится «поясной»: она включает новые жилые зоны и общественные центры. Это меняет повседневные маршруты жителей.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расширение показывает: рост почти всегда связан с расселением и развитием инфраструктуры. Современный этап особенно заметен распространением городской жизни на пригород.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 типичным траекториям урбанизации в российских городах; точные значения зависят от конкретного города и требуют локальных карт и планов.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сравнивать один и тот же участок в разные годы и видеть, как меняется улично-дорожная сеть. На них хорошо заметны новые дороги, кварталы и объекты инфраструктуры, которые «вырастают» по мере развития района.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спутниковые снимки показывают изменения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видно, как сокращаются пустыри и какие участки окраин застраиваются быстрее. В районах с набережными меняется береговая линия: появляются благоустроенные зоны и связанная с ними инфраструктура, например мосты и развязки.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города перестраиваются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частые причины — демография и экономика; дальше выбор зависит от ценности территории и городской политики.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в изменяющемся городе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площадь и храм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перестройке сохраняют центральные места, где город формировался. Храм, площадь и ключевые ориентиры продолжают задавать ритм городской жизни и помогают «узнать» город.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 фрагменты планировки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улиц нередко остаётся как исторический каркас. Сохранившийся рисунок кварталов и маршрутов помогает понять, как люди раньше ходили в центр и к значимым объектам.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инженерные и транспортные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сохраняют старые мосты и другие устойчивые объекты инфраструктуры. Они связывают эпохи: новый город развивается, но история видна в материальных деталях.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54500"/>
            <a:ext cx="4794300" cy="240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 в городских местах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свободные территории и старые объекты получают новые функции. Наиболее заметные перемены происходят там, где есть место для обновления и удобный доступ транспорта.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чаще начинается с территорий, которые перестают выполнять старую роль, и затем превращаются в пространства для жизни, отдыха и деловой активности.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планы и фотографии (сопоставление по картографическим материалам и снимкам).
</a:t>
            </a:r>
            <a:endParaRPr lang="en-US" sz="6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город: преимущества и трудности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благоустройство помогает жителям быстрее добираться и комфортнее проводить время, но одновременно растёт нагрузка на дороги и дворы. Поэтому решения требуют баланса.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 сводится к «строить больше»: городу важно сохранять историческую ткань и поддерживать комфорт, чтобы новые кварталы не вытесняли старую среду.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к оценке качества городской среды; конкретные численные значения требуют данных по выбранному городу и методике измерений.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живая часть истории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карте и в облике города отражают развитие страны: растёт население, перестраиваются районы, появляются новые дороги и объекты, меняется образ жизни. При этом город успешнее, когда современность сочетается с бережным сохранением прошлого.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2026-05-15T11:37:28Z</dcterms:created>
  <dcterms:modified xsi:type="dcterms:W3CDTF">2026-05-15T11:37:28Z</dcterms:modified>
</cp:coreProperties>
</file>