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ключ к пониманию живой природы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биологии: популяции, виды, эволюция и экосистемы.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роль популяционно-видового уровня в науке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XIX века изучение популяций и видов помогает раскрыть механизмы наследственности и эволюции, связать организмы с экосистемами, обозначить биоразнообразие и адаптации живых существ.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популяция: определение и признаки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особей одного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организмов одного вида, обитающих на общей территории. Они объединены общим генофондом и способны свободно скрещиваться, что обеспечивает генетическую целостность.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изоляция и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популяции территориально ограничены и взаимодействуют друг с другом — через питание, размножение и социальные связи, что отличает их от других групп.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популяции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елей в лесном массиве — группа деревьев одного вида, приспособленных к местным условиям, образующая устойчивую экосистему.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отражает общее количество особей, влияя на устойчивость популяции к внешним факторам.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показывает распределение индивидуумов на площади, что определяет интенсивность межвидовых и внутривидовых связей.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и половая структуры регулируют воспроизводство и восстановление популяции с учётом жизненного цикла видов.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популяций и их важность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организация формирует расселение и взаимодействия, сохраняя баланс между ресурсами и числом особей.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и критерии его выделения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это группа организмов, сходных морфологически и генетически, способных к скрещиванию с плодовитым потомством, что обеспечивает преемственность и стабильность.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выделения вида включают морфологические особенности, физиологию, генетические данные, экологическую нишу и географический ареал.
</a:t>
            </a:r>
            <a:endParaRPr lang="en-US" sz="10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популяции: ключевые элементы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внутри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включает молодняк, взрослых и старых особей, что влияет на динамику численности и адаптационные возможности в изменяющихся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соотношение и его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самцами и самками регулирует размножение и обеспечивает генетическое разнообразие, влияя на эффективность сохранения вида.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неоднородность и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Внутрипопуляционная конкуренция и сотрудничество формируют социальные структуры, поддерживая разнообразие и устойчивость популяции.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обмена веществ и энергии — популяции поддерживают экологические процессы и устойчивое функционирование биогеоценозов.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стабильности пищевых цепей — регулируют численность и взаимодействия видов для сохранения баланса.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Содействие круговороту веществ — через жизнедеятельность популяций происходит перераспределение энергии и химических элементов.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популяций в природе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представляет собой фундаментальный уровень жизни, обеспечивающий генетическую стабильность и разнообразие в меняющейся среде.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база данных биоразнообразия (GBIF)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1,9 млн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известных видов служат основой биоразнообразия и эволюционных процессов на планете.
</a:t>
            </a:r>
            <a:endParaRPr lang="en-US" sz="24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ареалов и примеры изменений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Космополиты и эндемики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Космополитические виды, например домашняя кошка, обитают широко, тогда как эндемики, как байкальская нерпа, ограничены узкой территорией и подвержены рискам.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на ареал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изменения, миграции и деятельность человека приводят к сужению или расширению ареалов, как видно на примере уменьшения территорий амурского тигра.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популяций: ключевые этапы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увеличивается за счёт высокой рождаемости и освоения новых территорий, расширяя генофонд и заполняя экологические ниши.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устойчивое равновесие между рождаемостью и смертностью, поддерживается баланс с ресурсами и окружающей средой.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Спад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при неблагоприятных условиях: ресурсный дефицит, болезни, хищничество или антропогенные воздействия снижают численность.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или распад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либо адаптируется и восстанавливается, либо распадается, что может привести к локальному исчезновению или эволюционным изменениям.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Внутрипопуляционные различия: подвиды и экотипы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Внутрипопуляционная дифференциация проявляется формированием подвидов, которые характеризуются географическим обособлением и наследственными отличиями внутри вида, обеспечивая адаптацию к конкретным условиям среды.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Экотипы представляют собой экологически специализированные группы, отличающиеся по морфологии и поведению, как например бабочка-пяденица с разной окраской в промышленных и лесных зонах, отражая быструю адаптацию.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играют ключевую роль в создании новых аллелей, обеспечивая основу для генетического разнообразия и возможные адаптивные изменения в популяциях.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как основа устойчивости популяций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генетического материала усиливает вариабельность, создавая новые сочетания генов, что повышает приспособляемость организмов к изменяющимся условиям.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особей способствуют обмену генетической информацией между популяциями, уменьшая инбридинг и повышая устойчивость против негативных факторов среды.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и причины изменений популяций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изменения численности популяции и факторы влияния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межпопуляционных взаимодействий в природе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взаимодействий между популяциями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Межпопуляционные отношения включают конкуренцию за пищу и территорию, симбиотические связи, хищничество, паразитизм и комменсализм, которые формируют структурные и функциональные связи в экосистемах.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взаимодействий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взаимодействия регулируют численность видов, способствуют экологическому равновесию и поддерживают биоразнообразие, обеспечивая стабильность популяционных процессов и устойчивость природных сообществ.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видов: количественные показатели и структура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видовое разнообразие сосредоточено у насекомых, вносящих значительный вклад в экосистемные процессы и биологическую продуктивность.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преобладание животных среди описанных видов, отражая сложность и богатство многоклеточной жизни на планете.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2023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разделяет популяции, снижая генетический обмен и инициируя накопление различий, ведущих к формированию новых видов.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Видообразование: как возникают новые виды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репродуктивных барьеров предотвращает скрещивание между разными группами, фиксируя генетическую и морфологическую разницу.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гибридизация создают новые генетические комбинации, что способствует быстрой дивергенции и появлению уникальных видов, как у растений и птиц на изолированных территориях.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94699"/>
            <a:ext cx="4782600" cy="22014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популяций одного вида в разных биотопах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таблицы отражают влияние экосистемных условий на численность, генетическое разнообразие и адаптивные черты популяций одного вида.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оказывает влияние на особенности популяции, формируя различия в численности, адаптациях и генетическом разнообразии.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мониторинг, научные исследования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743"/>
            <a:ext cx="3513000" cy="3324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популяции и виды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379575" y="1852125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факторы, такие как загрязнение и фрагментация среды, снижают численность популяций, нарушая естественные процессы воспроизводства и уменьшая биологическое разнообразие.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4379575" y="3219281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видов и чрезмерный отлов ведут к исчезновению многих местных популяций, что угрожает стабильности экосистем и снижает их устойчивость к изменениям.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 и восстановление популяций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охраняемых территорий позволяет сохранять естественные местообитания и поддерживать численность редких видов в их естественной среде.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Красной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Документирование и мониторинг исчезающих видов способствует разработке программ по их защите и мобилизации ресурсов для сохранения биоразнообразия.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разведения и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разведение и последующее возвращение животных в природу помогают восстанавливать популяции, уязвимые к исчезновению.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фундамент для науки и устойчивого развития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популяционно-видового уровня раскрывает закономерности эволюции, способствует сохранению биоразнообразия и созданию эффективных природоохранных стратегий.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2026-05-10T07:21:10Z</dcterms:created>
  <dcterms:modified xsi:type="dcterms:W3CDTF">2026-05-10T07:21:10Z</dcterms:modified>
</cp:coreProperties>
</file>