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основа литературы, мышления и культуры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соединяет смысл, звучание и память культуры.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важно в старших классах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 классе особенно важно видеть, как точный выбор слова раскрывает смысл произведения, авторскую позицию и характер героя. Через слово литература показывает эпоху, конфликт и внутренний мир человека.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единица языка и литературы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языке слово имеет звучание, написание, значение и грамматические признаки. Оно называет предметы, явления и признаки, обеспечивая точность и понятность речи.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общении слово соединяет людей: помогает передавать мысли, задавать вопросы, выражать чувства и оценки. Его смысл зависит не только от словаря, но и от ситуации речи.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слово становится носителем образа и настроения. Выбор одного слова может изменить интонацию, усилить выразительность и направить восприятие читателя.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слова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слова помогают увидеть его как единицу языка и как элемент художественного текста.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анализируют сразу в двух планах: как языковую единицу и как выразительное средство текста.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русского языка и литературы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слова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основа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содержит главное лексическое ядро слова и объединяет родственные слова в одно гнездо. Именно он связывает формы лес, лесник и лесной общим значением.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Морфемы уточняют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Приставки, суффиксы и окончания добавляют новые оттенки смысла и грамматические признаки. Благодаря им язык создаёт новые слова и расширяет выразительные возможности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слова в языке и литературе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речи функции почти всегда действуют вместе, но одна из них обычно становится ведущей.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роль слова — называть и передавать смысл, а в литературе к этому добавляются выразительность и воздействие на читателя.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 теории языка и литературоведения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и контекст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иметь несколько значений. Например, ключ обозначает и предмет, и источник, и решение задачи; без контекста смысл остаётся неполным.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уточняет, какой именно смысл нужен автору. Он снимает двусмысленность и помогает читателю понять, к чему относится слово в данном высказывании.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влияет и на эмоциональную окраску. Нейтральное слово в определённой фразе может звучать иронично, торжественно или тревожно.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значение слова нередко выходит за пределы словаря. Автор создаёт дополнительные оттенки, которые возникают только в составе целого текста.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художественный смысл слова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слово проходит путь от формы к смыслу в тексте.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истории русского языка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состав языка меняется вместе с жизнью общества. Новые реалии требуют новых названий, а старые слова уходят или сохраняются в особых сферах употребления.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усваивал слова из греческого, латинского, тюркских, французского и английского языков. Так пополнялись названия наук, предметов быта, общественных явлений и культурных понятий.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Архаизмы и историзмы помогают передать колорит эпохи. Они особенно выразительны в классической литературе, исторических произведениях, фольклоре и поэтической речи.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хранит след времени и культуры. Через него можно увидеть, как менялись быт, вкусы, нормы общения и представления о мире.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инструмент писателя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точность и 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слово работает как точно отточенный инструмент: оно не перегружает фразу и не отвлекает от смысла. Благодаря этому создаются ясность, внутреннее равновесие и ощущение естественной гармонии текста.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Гоголь: гротеск и сатира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лексика часто строится на необычном сочетании точности и преувеличения. Слово становится источником комического эффекта, но за смехом всегда слышится острая авторская оценка и сатира.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Тургенев: психологическая тонкость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выбор слова помогает передать не только событие, но и настроение, движение мысли, состояние природы. Лёгкая интонация и точная деталь делают текст особенно тонким и наблюдательным.
</a:t>
            </a:r>
            <a:endParaRPr lang="en-US" sz="902" dirty="0"/>
          </a:p>
        </p:txBody>
      </p:sp>
      <p:sp>
        <p:nvSpPr>
          <p:cNvPr id="12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Ахматова: сжатость и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Ахматовой слово предельно сосредоточено: в небольшом объёме текста помещается сильное чувство и сложная мысль. Каждая лексическая деталь звучит весомо и оставляет глубокий эмоциональный след.
</a:t>
            </a:r>
            <a:endParaRPr lang="en-US" sz="9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Синонимы, антонимы и омонимы в речи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 определяет точность высказывания и степень смысловой выразительности. В литературе эти группы помогают управлять темпом, интонацией и читательским вниманием.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расширяют выбор, антонимы усиливают контраст, омонимы требуют контекста. Вместе они делают речь точнее и выразительнее.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лексике русского языка, 11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разных функциональных стилях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выбор слова зависит от задачи общения и сферы употребления.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определяет не только лексику, но и степень эмоциональности, точность и уместность слова.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типология функциональных стилей русского языка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культура речевого общения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речь начинается с умения подбирать слова по смыслу и ситуации: одно неточное выражение способно исказить мысль, ослабить аргумент или создать ненужную резкость.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общения проявляется в речевом этикете: вежливых обращениях, корректных формулировках и уважительной интонации, которые помогают услышать собеседника и сохранить доверие.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речевая манера героя часто раскрывает его характер, образование и отношение к людям, поэтому слово становится важной художественной характеристикой личности.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нового слова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появляется, распространяется и либо входит в норму, либо уходит из активного употребления.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цифровую эпоху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общение ускоряет рождение новых слов и сокращений: они быстро распространяются через соцсети, мессенджеры и короткие форматы, где ценятся скорость и узнаваемость сообщения.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высокая динамика не отменяет языковой ответственности: важны грамотность, точность смысла и умение избегать шаблонов, чтобы даже в онлайн-речи сохранялись выразительность и ясность.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воздействует на человека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сильным бывает не только содержание, но и тон высказывания: интонация, ритм и контекст усиливают или ослабляют воздействие речи.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слова связан с эмоциями и поведением; именно они сильнее всего определяют восприятие, запоминание и ответную реакцию человека.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лингвистических и педагогических наблюдений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произнесённое слово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Сказанное слово не исчезает бесследно: оно может поддержать человека, укрепить доверие и помочь в трудной ситуации, если в нём есть правда и уважение.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Неточная или намеренно искажённая речь способна ввести в заблуждение, обострить конфликт и создать ложное представление о фактах, людях и событиях.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этика требует не только вежливости, но и точности: важно выбирать формулировки, которые не унижают собеседника и не подменяют смысл.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тема ответственности за слово нередко становится нравственным испытанием героя, показывая, что язык — это не только средство общения, но и поступок.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Норма, словарь и литературная традиция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нормы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языке постепенно складываются устойчивые правила употребления слов, ударения, написания и грамматических форм, которые принимаются образованным обществом и литературной традицией.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 тексте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художественного произведения словарь позволяет точно понять оттенки смысла, историческую окраску и особенности авторского выбора.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фиксация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Толковые, орфографические, орфоэпические и фразеологические словари закрепляют норму, уточняют значение и стилистические пометы, помогая избежать случайных ошибок.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норма поддерживает преемственность литературного языка и делает его надёжной основой культурной памяти и речевой грамотности.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системе языка, истории и культуры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одно и то же слово может одновременно выполнять языковую, историческую и художественную функцию.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нельзя понимать изолированно: его значение раскрывается через происхождение, стиль и культурный контекст.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лексикологии и стилистики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зеркало человека, времени и литературы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хранит память языка, выражает мысль и раскрывает человека. В литературе оно создаёт образ и смысл, а в речи каждый раз показывает уровень культуры, точности и ответственности говорящего.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2026-05-23T16:41:15Z</dcterms:created>
  <dcterms:modified xsi:type="dcterms:W3CDTF">2026-05-23T16:41:15Z</dcterms:modified>
</cp:coreProperties>
</file>