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антропогенное воздействие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биосферу и условия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живые организмы зависят от среды. Когда деятельность человека быстро меняет природу, меняются экосистемы, круговороты веществ и условия существования миллионов видов.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биологии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428462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8700" y="143509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46994" y="1428462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воздействия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электростанции дают большие выбросы и отходы. При сжигании топлива в атмосферу попадают углекислый газ, оксиды азота и другие загрязнители.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самолёты и суда расходуют много топлива и загрязняют воздух. В городах транспорт усиливает шум, пробки и нагрузку на здоровье людей.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полей и пастбищ нужны вода, удобрения и пестициды. Расширение сельхозугодий часто ведёт к распашке природных территорий и потере местообитаний.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 из-за дорог, строительства и добычи ресурсов. Вместе с деревьями теряются места обитания, уменьшается запас углерода и нарушается влажность воздуха.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меняет рельеф, разрушает почвы и загрязняет воду. Она усиливает давление на природные круговороты и увеличивает потребление энергии и материалов.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выбросы ускорились вместе с развитием энергетики, транспорта и промышленности. График показывает неравномерный, но устойчивый рост.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сжигается ископаемого топлива, тем сильнее растёт нагрузка на климатическую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Carbon Project, Global Carbon Budget 2023; историческая динамика выбросов CO2 по данным международных сводок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углекислого газа в мире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 изменение климата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газы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углекислый газ, метан и закись азота. Их количество растёт из-за энергетики, сельского хозяйства и изменения землепользования.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парниковый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удерживают часть тепла в атмосфере. Без них Земля была бы холоднее, но избыточная концентрация делает климат менее устойчивым и усиливает потепление.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газы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углекислый газ, метан и закись азота. Их количество растёт из-за энергетики, сельского хозяйства и изменения землепользования.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связано с таянием льдов, смещением режима осадков и повышением уровня океана. Эти изменения влияют на экосистемы, урожай и условия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антропогенного загрязнения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загрязнения затрагивают воздух, воду, почву и даже световой режим. Часто они связаны между собой и усиливают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редко остаётся в одной среде: ветер, вода и пищевые цепи разносят его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 экологических агентств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потепление сопровождается изменением погоды, таянием льдов и ростом рисков для здоровья и природы. Загрязнённый воздух дополнительно усиливает нагрузку на 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настолько повысилась средняя температура Земли по сравнению с доиндустриальным уровнем.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AR6; сводка по глобальному потеплению
</a:t>
            </a:r>
            <a:endParaRPr lang="en-US" sz="109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источника загрязнения к биологическим последствиям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локальное воздействие становится проблемой для всей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густого леса остаются пни, просеки и сухая почва. В таких зонах животным труднее скрываться, находить пищу и перемещаться между участками леса, которые ещё сохранились.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его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влагу и укрытие тысячам видов. Когда лес фрагментируется, птицы теряют гнездовые участки, насекомые — растения-хозяева, а млекопитающие — привычные маршруты миграции.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углерод, защищает почву от эрозии и поддерживает влажность воздуха. Его исчезновение ускоряет климатические изменения и делает природные системы менее устойчивыми.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исчезают, а вместе с ними — целые миры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виды, которым нужны большие и связные природные территории. Когда среда распадается на участки, популяциям труднее размножаться и обмениваться особями.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 — главный риск, потому что оно запускает цепочку потерь для питания, миграций и размножения.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оценкам IPBES и IUCN; обобщение основных факторов утраты биоразнообразия
</a:t>
            </a:r>
            <a:endParaRPr lang="en-US" sz="69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биоразнообразию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 как долговременная проблема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сохраняется в природе очень долго: от десятков до сотен лет. Поэтому даже небольшое количество мусора, выброшенного сегодня, может оставаться проблемой для будущих поколений и экосистем.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воду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отходов попадает в реки, а затем в моря и океаны. Там пластик ломается на мелкие частицы, которые трудно удалить и которые легко разносятся течениями и ветром.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уже находят в воде, рыбе, морской соли, почвах и даже в воздухе. Его присутствие показывает, что отходы становятся не только видимым, но и скрытым загрязнением среды.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могут попадать в организмы животных вместе с пищей и водой. Кроме того, на их поверхности нередко удерживаются вредные вещества, которые затем распространяются по пищевым цепям.
</a:t>
            </a:r>
            <a:endParaRPr lang="en-US" sz="9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ООН и экологических агентств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повседневные действия сильнее всего влияют на природу и как можно уменьшить этот эффект.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экономия энергии, более редкое использование личного транспорта и отказ от одноразовых товаров. Экологический след уменьшается через простые, но регулярные решения.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экологического следа разных привычек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реки и океаны под давлением человека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стоки, удобрения, нефтепродукты и бытовые отходы ухудшают качество воды. Даже удалённые участки водоёмов страдают, если загрязняющие вещества попадают в них с течением и дождевым стоком.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вызывает бурный рост водорослей. После их отмирания бактерии разлагают органику и быстро расходуют растворённый кислород, из-за чего вода становится менее пригодной для 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дефицита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 и морях возникают участки с низким содержанием кислорода, где многие организмы не могут нормально дышать. Особенно уязвимы рыбы, водные беспозвоночные и молодь многих видов.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опасно для водоплавающих птиц и морских млекопитающих, потому что оно нарушает питание, размножение и рост потомства. Водная экосистема теряет устойчивость и часть видов сокращается.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занимают небольшую площадь, но сосредоточивают жильё, производство, дороги и потребление, поэтому их влияние выходит далеко за административные границы.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урбанизация, тем больше спрос на энергию и транспорт. Это усиливает выбросы, отходы и сокращение природных территорий вокруг городов.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обобщённым данным ООН-Habitat, IEA и Our World in Data
</a:t>
            </a:r>
            <a:endParaRPr lang="en-US" sz="73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нагрузка на природу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фактор изменения экосистем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воды и химикатов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получения урожая используют много воды, удобрений и пестицидов. При неправильном применении эти вещества накапливаются в почве, меняют её свойства и могут попадать в соседние водоёмы.
</a:t>
            </a:r>
            <a:endParaRPr lang="en-US" sz="809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полей сокращает места, где могут жить дикие растения и животные. Когда участки природы разрываются дорогами и пашнями, видам труднее перемещаться, питаться и размножаться.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химических веществ может переходить в реки и далее в пищевые цепи. Это опасно не только для организмов в природе, но и для человека как потребителя сельхозпродукции.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занимает огромные территории суши. Для полей и пастбищ нередко распахивают степи, вырубают леса и заменяют естественные сообщества упрощёнными агроэкосистемами.
</a:t>
            </a:r>
            <a:endParaRPr lang="en-US" sz="8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повседневных решений к меньшему давлению на природу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обычные действия помогают снизить нагрузку на биосферу.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Парижское соглашение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сдерживать рост глобальной температуры и готовить национальные планы сокращения выбросов. Соглашение стало общей рамкой для совместных действий.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совместные программы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развивают возобновляемую энергетику, защищают леса и обмениваются технологиями. Международные организации помогают сравнивать результаты и отслеживать изменения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 — общая ответственность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воздуха, климата и сокращения видов не знают границ. Поэтому успех возможен только при постоянном сотрудничестве стран, учёных и общественных организаций.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по охране природы и климата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действий в школе и в семье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в семье и школе помогают экономить ресурсы, уменьшать количество мусора и снижать выбросы загрязняющих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многих людей дают заметный результат. Особенно важны экономия электроэнергии, бережное использование бумаги и раздельный сбор отходов.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 экологичному поведению в быту и школе
</a:t>
            </a:r>
            <a:endParaRPr lang="en-US" sz="837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зависит от выбора людей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 экологические правила могут заметно уменьшить загрязнение. Если производство становится чище, а контроль строже, природа получает время на восстановление.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помогает понимать, как личные решения влияют на воздух, воду и почвы. Привычки человека складываются в общий результат для всей биосферы.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раньше, тем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изменения в транспорте, энергетике и потреблении снижают риск сильного потепления, деградации почв, загрязнения вод и потери видов. Поздние меры обычно сложнее и дороже.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остаётся устойчивой только тогда, когда потребности людей не превышают возможности природы. Сохранение этого баланса — главная задача для общества и 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изменило климат, воду, воздух и живые сообщества, но у людей есть реальные способы уменьшить ущерб и сохранить устойчивость биосферы.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 природу — и может её защитить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2026-05-29T14:07:19Z</dcterms:created>
  <dcterms:modified xsi:type="dcterms:W3CDTF">2026-05-29T14:07:19Z</dcterms:modified>
</cp:coreProperties>
</file>