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 строя и возвращение в строй. Подход к начальнику и отход от него
</a:t>
            </a:r>
            <a:endParaRPr lang="en-US" sz="3484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Строевые приёмы учат точности, собранности и дисциплине в коллективе.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как школа организованности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строевые приёмы помогают понять, как команда, порядок и самоконтроль обеспечивают согласованные действия группы и безопасное поведение в строю.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строя и исходного положения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— это заранее установленное размещение людей, при котором каждый знает своё место, сохраняет равнение и действует по общей команде без произвольных движений.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положение требует удерживать интервалы, не нарушать линию шеренги и быть готовым немедленно выполнить распоряжение. Любое действие начинается только после команды.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строевой выучки — в точности и согласованности. Даже небольшое смещение или лишний шаг меняют общий порядок и усложняют выполнение дальнейших приёмов.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выход из строя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строевого приёма по уставному порядку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выхода из строя в строю отделения или класса
</a:t>
            </a:r>
            <a:endParaRPr lang="en-US" sz="2236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шеренги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начинается кратчайшим безопасным путём: сначала шаг вперёд, затем движение к начальнику без пересечения траектории соседей.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Фланг строя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фланге перемещение выполняется с учётом линии шеренги, чтобы не нарушить общий порядок и не сбить равнение.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требование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движения должны быть точными, спокойными и выполненными без лишней суеты, остановок и резких разворотов.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начальнику и краткий доклад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из строя военнослужащий поворачивается лицом к начальнику и останавливается на установленной дистанции. Корпус сохраняет собранное положение, а движения остаются чёткими и завершёнными.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 остановка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должен быть кратким и точным. В нём обычно называют обращение, звание или должность, фамилию и сообщают о готовности либо о причине выхода из строя.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Уставная форма доклада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поведения в строю и вне строя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Строевые приёмы в курсе ОБЗР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правила движения и обращения в зависимости от положения человека.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строю главное — равнение и согласованность, вне строя — точное выполнение отдельного распоряжения без нарушения порядка.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строй после выполнения задания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начинается только после завершения доклада и получения разрешения. До этого момента место в шеренге сохраняется за военнослужащим, а самовольное движение недопустимо.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движение выполняется кратчайшим путём, без остановок и без пересечения пути других участников. Важно не нарушить дистанцию и быстро выйти на свою линию.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приём принятием исходного положения в строю. В этот момент особенно важны точность входа, сохранение равнения и готовность к следующей команде.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возвращение в строй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строевого приёма при возвращении на своё место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 начальнику: назначение и порядок выполнения
</a:t>
            </a:r>
            <a:endParaRPr lang="en-US" sz="2217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выполняется по вызову, по приказу или для доклада. Он должен быть своевременным и подчёркивать готовность точно выполнить распоряжение без промедления.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подхода сохраняют установленную дистанцию, идут собранно и останавливаются в назначенной точке. Лишние жесты, разговоры и повороты нарушают строевую выправку.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краткость и уважительная форма обращения. Доклад должен быть чётким по содержанию и не содержать лишних слов или повторов.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подход заканчивается неподвижной стойкой и вниманием к начальнику. Это показывает дисциплину, самоконтроль и умение действовать по уставному порядку.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 от начальника после окончания разговора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67673" y="2669250"/>
            <a:ext cx="2079704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получено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6639" y="3291300"/>
            <a:ext cx="2761938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завершает доклад и ждёт команды на отход. Самовольное движение до разрешения не допускается, чтобы не нарушать порядок и не отвлекать начальника.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29106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месту назначения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5950027" y="3291300"/>
            <a:ext cx="27618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военнослужащий направляется к своему месту, не пересекая путь начальника и других людей. Внешний вид и строевая выправка сохраняются до завершения движения.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188300" y="1131524"/>
            <a:ext cx="27618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команды выполняется предусмотренное движение назад или в сторону, затем разворот в нужном направлении. Действия выполняются спокойно, без лишних шагов и суеты.
</a:t>
            </a:r>
            <a:endParaRPr lang="en-US" sz="1530" dirty="0"/>
          </a:p>
        </p:txBody>
      </p:sp>
      <p:sp>
        <p:nvSpPr>
          <p:cNvPr id="13" name="Text 7"/>
          <p:cNvSpPr txBox="1"/>
          <p:nvPr/>
        </p:nvSpPr>
        <p:spPr>
          <a:xfrm>
            <a:off x="3532210" y="2669250"/>
            <a:ext cx="2079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и отход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строевых приёмов
</a:t>
            </a:r>
            <a:endParaRPr lang="en-US" sz="231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лишние шаги и нарушение дистанции: они сильнее всего ломают строй и требуют дополнительной коррекции.
</a:t>
            </a:r>
            <a:endParaRPr lang="en-US" sz="14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темы ОБЗР; значения условные, для учебной иллюстрации.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ошибки, связанные с координацией движения и контролем расстояния; именно они чаще всего заметны при переходе между командами.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их последствия для строя и дисциплины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Преждевременное движение до команды показывает невнимательность к сигналу и нарушает общий ритм действий. В строю это сразу заметно и требует остановки либо повторного выполнения приёма.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поворот или слишком большая дистанция до начальника искажают пространственное положение. Из-за этого доклад становится неточным, а сам военнослужащий выглядит неуверенно и неорганизованно.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траектории другого человека создаёт помеху для всей группы. Даже краткое нарушение безопасного маршрута может сбить равнение, вызвать лишние остановки и задержать выполнение команды.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Суммарный эффект ошибок проявляется в потере чёткости и дисциплины. Чем больше отклонений от уставного порядка, тем труднее восстановить слаженность и единый темп строевых действий.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схема: как выглядит правильное движение
</a:t>
            </a:r>
            <a:endParaRPr lang="en-US" sz="2039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строя как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фронт строя показан как основная линия, от которой зависит равнение всех участников. По ней легко увидеть фланги, центр и место, где человек сохраняет своё исходное положение.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 начальнику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Отдельной линией обозначено движение к начальнику: сначала выход из строя, затем краткий путь вперёд или в сторону. Такая траектория помогает избежать пересечения с соседями и сохранить порядок в шеренге.
</a:t>
            </a:r>
            <a:endParaRPr lang="en-US" sz="1328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остановки перед докладом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остановки отмечает необходимую дистанцию и направление корпуса перед докладом. Здесь особенно важно показать точный поворот, собранную осанку и готовность действовать по следующей команде.
</a:t>
            </a:r>
            <a:endParaRPr lang="en-US" sz="119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 соответствующие действия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командах различаются стартовая точка, направление движения и место завершения, но общий принцип один: точность и соблюдение порядка.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ОБЗР по строевой подготовке.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быстро увидеть, чем различаются основные строевые команды и куда направлено движение в каждом случае.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обеспечивается единообразие выполнения команд
</a:t>
            </a:r>
            <a:endParaRPr lang="en-US" sz="2297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строевого приёма по учебной последовательности ОБЗР.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тренировки с качеством выполнения строевых приёмов
</a:t>
            </a:r>
            <a:endParaRPr lang="en-US" sz="201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повторении упражнений качество растёт: ошибок становится меньше, а действия участников — точнее и согласованнее.
</a:t>
            </a:r>
            <a:endParaRPr lang="en-US" sz="162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учебной иллюстрации на основе общих принципов отработки строевых приёмов.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скорости реакции важны устойчивость внимания и умение сохранять одинаковый темп в группе при смене команд.
</a:t>
            </a:r>
            <a:endParaRPr lang="en-US" sz="154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внешнему виду и поведению при выполнении приёмов
</a:t>
            </a:r>
            <a:endParaRPr lang="en-US" sz="1828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Опрятный внешний вид
</a:t>
            </a:r>
            <a:pPr algn="ctr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форма и собранный вид подчёркивают уважение к порядку. Неряшливость отвлекает внимание и снижает впечатление от выполнения приёма.
</a:t>
            </a:r>
            <a:endParaRPr lang="en-US" sz="1406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Собранная осанка
</a:t>
            </a:r>
            <a:pPr algn="ctr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спина, уверенная стойка и контролируемые движения помогают сохранить строевую выправку. По осанке сразу видно отношение к команде и к себе.
</a:t>
            </a:r>
            <a:endParaRPr lang="en-US" sz="147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разговоров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 приёмов неуместны отвлечения, жесты и суета. Тишина и сосредоточенность позволяют точнее слышать команду и действовать без задержек.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сигналу
</a:t>
            </a:r>
            <a:pPr algn="ctr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успеха — быстрое и точное восприятие команды. Внимательность помогает избежать ошибок, сохранить темп и не нарушить общий строй.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Строевые приёмы развивают внимание, самоконтроль и точность движений. Эти качества полезны не только на занятиях ОБЗР, но и в любой ситуации, где требуется быстрое реагирование по сигналу.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действовать в составе группы помогает в школьных мероприятиях, спортивных командах и проектной работе. Чёткое выполнение своей роли делает коллектив более собранным и предсказуемым.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дисциплина — это не формальность, а инструмент общего результата. Когда каждый соблюдает порядок, группа действует увереннее, быстрее и безопаснее.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школьников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порядок движения и ответственность за точность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строевые приёмы учат действовать по команде, сохранять дистанцию и соблюдать порядок. Для десятиклассника это наглядный пример дисциплины, собранности и ответственности в коллективе.
</a:t>
            </a:r>
            <a:endParaRPr lang="en-US" sz="37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2026-05-21T04:59:13Z</dcterms:created>
  <dcterms:modified xsi:type="dcterms:W3CDTF">2026-05-21T04:59:13Z</dcterms:modified>
</cp:coreProperties>
</file>