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Беларуси, где ледник вылепил неровности, а озёра, леса и болота стали основой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Поозерская провинция: северный край озёр, лесов и ледниковых форм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Поозерская провинция занимает север Беларуси, включая значительные территории Витебской области. Она ближе к границам Латвии, Литвы и России, поэтому входит в северный пограничный природный район. Изучают её по центрам: Витебск, Полоцк, Браслав, Глубокое.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Поозерье и почему так называется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таких углублениях возникли озёра. Из-за чередования возвышенных и низинных участков поверхность выглядит неровной, мозаичной и разнообразной по характеру.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Ледниковая история объясняет, почему на сравнительно небольшой площади встречается множество форм рельефа — от холмов до озёрных впадин.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оледенение сформировало современный рельеф. Ледник оставил моренные холмы, гряды и валуны, а при таянии образовал котловины и понижения.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происхождение рельефа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Нарочь выделяется среди озёр Беларуси масштабом и узнаваемыми видами. Вода здесь не просто украшает местность: она влияет на влажность воздуха и делает климат у берегов более мягким.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Нарочь: крупнейшее озеро как «сердце» края
</a:t>
            </a:r>
            <a:endParaRPr lang="en-US" sz="1896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Струсто входит в число самых живописных водоёмов Поозерья, а Дривяты хорошо известны как туристическая точка региона. Вокруг озёр развиваются прогулки, отдых и природоохранные инициативы.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Струсто и Дривяты: места притяжения у воды
</a:t>
            </a:r>
            <a:endParaRPr lang="en-US" sz="1836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главный природный признак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мозаичность ландшафта сильнее всего влияет сочетание лесов и участков повышенной влажности, связанных с озёрами и болотами.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водоёмы и болота занимают меньшую площадь, именно они задают экологическую «специализацию» региона и поддерживают разнообразие природы.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иллюстративные данные по ландшафтам Поозерья (точные доли по источнику в материалах учителя не указаны).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природных компонентов ландшафта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573" y="5740975"/>
            <a:ext cx="242550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водная сеть Поозерья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«коридоры» Западной Двины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Двина и другие реки соединяют озёра и создают речные долины. По ним вода движется к северу и западу, одновременно увлажняя прилегающие территории.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Дисна, Лучоса, Ушача и мелкие протоки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Поозерья образуют систему притоков и понижений. В таких местах часто появляются заболоченные участки, а влажная среда помогает развиваться лесам и лугам.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 долины поддерживают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формируют местный рельеф: поймы, берега, влажные низины. Именно они делают комплексы региона связанными и более разнообразными по условиям обитания.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озёр и увлажнение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поступающая по рекам, участвует в питании озёр и поддерживает уровень влажности. Благодаря этому меняются микроклимат и условия для растений и животных у воды.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ледник сформировал современное Поозерье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природных процессов после последнего оледенения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обычно достаточно для развития лесов, лугов и болот. В таких условиях растения успевают расти, а влажные участки сохраняются дольше.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большие водные пространства повышают влажность воздуха. На побережьях чаще бывают туманы и более мягкие суточные колебания температуры.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Поозерской провинции умеренно-континентальный: зима сравнительно холодная, а лето умеренно тёплое. Благодаря этому сезонность ощущается, но без сильных крайностей.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северной Беларуси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33521"/>
            <a:ext cx="5955300" cy="36607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по физической географии Беларуси (точный источник в предоставленном описании не указан).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объекты Поозерья и их особенности
</a:t>
            </a:r>
            <a:endParaRPr lang="en-US" sz="278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встречаются в Поозерье и чем они выделяются.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 доминируют и задают облик провинции: от крупнейшего озера до речной системы и групп озёр с особенно выразительными ландшафтами.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Поозерья характерны сосновые, еловые и смешанные леса, а также болота и влажные луга. Такие «мозаичные» условия дают разным видам подходящие места для жизни и размножения.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лось, бобр, тетерев, цапля, утка-кряква и другие животные, связанные с лесной и водно-болотной средой. Лесные и болотные экосистемы помогают поддерживать водный режим территории.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 животный мир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Браславская группа озёр как самый узнаваемый природный район
</a:t>
            </a:r>
            <a:endParaRPr lang="en-US" sz="2616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здесь разделены холмами, лесами и небольшими понижениями, поэтому пейзаж «пестротеет» и меняется на коротких расстояниях. Такой рисунок поверхности хорошо показывает ледниковое происхождение района.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ландшафт Браславщины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лесные участки создают богатые условия для пернатых. Наблюдение за птицами помогает увидеть, как тесно связаны водная среда, кормовая база и укрытия в лесу.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птицами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местных маршрутов рассчитаны на спокойные прогулки: можно планировать тропы вдоль берегов, комбинировать короткие экскурсии и дневные пешие переходы без сложной подготовки.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для экологического туризма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сезоны особенно притягательны для отдыха у озёр: здесь сочетаются открытые водные пространства и тенистые участки леса. Природная ценность района поддерживается бережным отношением посетителей.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 воды и ценность природы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 заметнее природные контрасты: больше озёр и холмов, заметнее мозаика «лес—вода—понижения». На юге рельеф обычно ровнее и доля сельхозугодий больше.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внутреннюю неоднородность Поозерья: север сильнее «водно-ледниковый», юг — более сглаженный и хозяйственно освоенный. Это влияет на выбор ландшафтов и занятий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описанию различий север/юг из школьного курса (точные статистические доли не приведены).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северной и южной частей провинции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возвышенных участках распространены дерново-подзолистые почвы: они формируются под лесной растительностью и хорошо подходят для культур при правильном уходе и внесении питательных веществ. 
</a:t>
            </a:r>
            <a:endParaRPr lang="en-US" sz="1444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низинах и заболоченных местах встречаются переувлажнённые и торфяные почвы. Для земледелия они требуют осушительных мер и строгого контроля, чтобы не нарушить водный баланс.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 включает выращивание зерновых культур, льна, кормовых культур, а также пастбищ. Выбор зависит от того, насколько ровный участок и насколько стабильно увлажнение почв.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для земледелия связаны с переувлажнением, неровным рельефом и необходимостью охраны природных территорий. Поэтому хозяйство должно опираться на бережное отношение к ландшафтам.
</a:t>
            </a:r>
            <a:endParaRPr lang="en-US" sz="1422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хозяйственное использование территории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из школьного курса по природным и культурным особенностям Поозерья (без привязки к конкретным статистическим данным).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природно-культурные центры Поозерья
</a:t>
            </a:r>
            <a:endParaRPr lang="en-US" sz="2825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поселения связаны с природными условиями региона: исторические центры соседствуют с местами отдыха у озёр и с узлами, поддерживающими жизнь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различается: одни развиваются вокруг истории и связей, другие — вокруг озёр и отдыха. В целом природная среда становится ориентиром для хозяйства и туризма.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 природное наследие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режимами и поддержание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Администрации и природоохранные структуры следят за состоянием экосистем, поддерживают чистоту воды и ограничивают действия, которые разрушают берега и места обитания.
</a:t>
            </a:r>
            <a:endParaRPr lang="en-US" sz="1461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рекреации и предотвращение ущерба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районов с высокой посещаемостью вводятся правила поведения, проводится контроль за отходами и разъясняется необходимость бережного отдыха у воды и в лесу.
</a:t>
            </a:r>
            <a:endParaRPr lang="en-US" sz="154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зон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Определяются территории, где особенно важно сохранить природные комплексы: озёра, леса, редкие виды растений и места гнездования птиц.
</a:t>
            </a:r>
            <a:endParaRPr lang="en-US" sz="17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природные ресурсы Поозерья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использования ресурсов и их зависимость от природных условий.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риски возникают из-за загрязнения воды, вырубки лесов, осушения болот и чрезмерной нагрузки в местах отдыха. От этого страдают береговые зоны озёр, поймы рек и уязвимые виды.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включает очистку сточных вод, ограничение хозяйственной деятельности там, где это необходимо, сохранение прибрежных полос и контроль за отходами. Такой подход помогает удерживать природный баланс для будущего поколения.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меры защиты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ценен не только для отдыха. Водные экосистемы поддерживают разнообразие животных и растений, а ледниковый рельеф помогает сохранять характерные местообитания в разных частях севера.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 водно-экологических функций, тем сильнее зависит устойчивость региона от правил природопользования. Охрана здесь напрямую влияет на состояние севера страны.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перечню значимости направлений из школьного материала; точные доли в процентах не приведены.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Поозерская провинция важна для Беларуси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школьников и жителей Поозерье начинается с простых радостей: отдых у воды, рыбалка и прогулки по берегам. Эти впечатления становятся «точкой входа» в изучение природы и географии.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помогает выполнять полезные сезонные занятия: сбор грибов и ягод, наблюдения за птицами, участие в местных экскурсиях и походах. Так природные знания превращаются в практический опыт.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краеведческие маршруты видно, как природные условия влияют на историю расселения и хозяйственную деятельность. Ландшафты объясняют, почему люди строят жизнь рядом с озёрами и лесными массивами.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Поозерье показывает взаимосвязь повседневных дел и охраны окружающей среды: чем бережнее относятся к воде, берегам и отходам, тем дольше сохраняются красота и удобство отдыха. Поэтому изучение региона формирует ответственность.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Поозерье в жизни школьника и местного жителя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Поозерская провинция складывалась под влиянием ледника: рельеф, озёра, леса и болота связаны в единую природную систему. Сохранение баланса важно, чтобы будущие поколения видели эту красоту устойчивой.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ледник создал уникальный северный край Беларуси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2026-05-11T23:12:49Z</dcterms:created>
  <dcterms:modified xsi:type="dcterms:W3CDTF">2026-05-11T23:12:49Z</dcterms:modified>
</cp:coreProperties>
</file>