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развивающееся явление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жизнью людей.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язык меняется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формировался веками, и каждое поколение получает его уже обновлённым. На язык влияют история, общение народов, школа, наука, книги и интернет, поэтому он не остаётся прежним.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 в языке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языке могут исчезать редкие варианты произношения, а более удобные формы закрепляются. Так речь становится проще для повседневного общения и быстрее понимается большинством людей.
</a:t>
            </a:r>
            <a:endParaRPr lang="en-US" sz="1162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произношение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слово может получить новый смысл, не меняя написания и звучания. Так происходит, когда в обществе появляются новые вещи, профессии, способы общения и привычки.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 постоянно входят новые слова, а некоторые старые уходят из активного употребления. Одни слова появляются для новых предметов и явлений, другие становятся ненужными вместе с изменением жизни.
</a:t>
            </a:r>
            <a:endParaRPr lang="en-US" sz="1176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их состав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грамматические формы постепенно упрощаются и становятся удобнее в речи. Если новый вариант часто используют многие носители языка, он со временем может стать нормой.
</a:t>
            </a:r>
            <a:endParaRPr lang="en-US" sz="1276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формы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слов и их значений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сохранять форму, но менять смысл или уходить в историю.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может меняться вместе с жизнью общества, а его форма при этом остаётся прежней.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значений слов; толковые словари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 язык приходят новые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источников новой лексики; примеры современной речи.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особенно быстро создаёт новые названия для действий, устройств и общения.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новых слов приходит из интернета и технологий; заимствования тоже заметно расширяют словарь.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источник новой лексики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840425" y="12661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 мессенджеры сделали привычными короткие сообщения и быстрые ответы. Поэтому в речи укрепились слова, связанные с перепиской, отправкой файлов и мгновенным обменом информацией.
</a:t>
            </a:r>
            <a:endParaRPr lang="en-US" sz="760" dirty="0"/>
          </a:p>
        </p:txBody>
      </p:sp>
      <p:sp>
        <p:nvSpPr>
          <p:cNvPr id="12" name="Text 3"/>
          <p:cNvSpPr txBox="1"/>
          <p:nvPr/>
        </p:nvSpPr>
        <p:spPr>
          <a:xfrm>
            <a:off x="3840425" y="10394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общение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0425" y="43339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смартфона с иконками переписки хорошо показывает, как техника меняет повседневный словарь и делает новые слова привычной частью общения.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840425" y="41072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и смысл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40425" y="35669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речи часто выбирают короткие и ёмкие слова. Это помогает быстро передавать смысл и делает общение более удобным для школьников и взрослых.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0425" y="33402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формы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840425" y="28000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распространили слова, связанные с публикациями, реакциями и комментариями. В обиход вошли такие названия, как пост, хэштег, аккаунт и сообщение.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40425" y="25733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социальных сетей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840425" y="20330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породил названия новых действий: репост, стрим, лайк, подписка. Эти слова удобны, потому что коротко обозначают то, что раньше приходилось описывать длиннее.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840425" y="18063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действий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заимствованные слова входят в русский язык
</a:t>
            </a:r>
            <a:endParaRPr lang="en-US" sz="263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Заимствованное слово может прийти вместе с новым предметом, действием или явлением. Иногда оно появляется сначала в узкой сфере, а потом становится понятным широкому кругу носителей.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прочно входит в язык тогда, когда его понимают и регулярно используют многие люди. Только после этого оно начинает восприниматься как обычная часть 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носителями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подстраивается под русское произношение, написание и формы изменения. Поэтому появляются привычные варианты вроде «сканировать», «лайкать», «чатиться» и «постить».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языку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иностранное слово сразу становится необходимым. Иногда в языке уже есть точный русский вариант, например «уведомление» вместо «нотификация» или «сообщение» вместо «месседж».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заменители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нового слова к норме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 проходит путь от первого употребления до словаря или разговорной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2107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слова уходят из повседневной речи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исчезают из обычной речи, когда исчезают предметы, профессии или способы жизни. То, что раньше было привычным, потом становится частью истории и книг.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жизнь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часто встречаются в исторических произведениях и старой литературе. Они помогают понять эпоху, но в повседневном разговоре звучат редко.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в текстах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«аршин», «грош», «крепостной» и «изба» не пропадают совсем. Они продолжают жить в книгах, словарях и рассказах о прошлом.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времени появления и частоте употребления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лексики по употреблению; условные доли для наглядности.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круг общения, тем чаще слово становится нейтральным и привычным для всех.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лексика занимает наибольшую часть, потому что нужна ежедневно; остальные группы используются в более узких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знакомых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сохранить звучание и написание, но получить другое значение. Так происходит, когда в жизни людей появляются новые предметы, действия или способы общения, для которых удобно использовать уже знакомое слово.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смыслы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«крутой» описывало крутой склон или резкий поворот. Позже это слово стало оценкой: так называют что-то очень хорошее, яркое или впечатляющее в разговорной речи школьников и взрослых.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«Крутой» вчера и сегодня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«Сеть» может означать и рыболовное приспособление, и интернет, а «мышь» — и животное, и компьютерное устройство. Одно слово обслуживает сразу несколько сфер, не теряя своей формы.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двойной жизнью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 обычно начинается там, где людям нужно быстро назвать новый предмет или явление. Если новое употребление становится привычным для многих носителей, оно закрепляется и входит в язык надолго.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происходит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школьников и языковая мода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появляются сокращения, эмодзи и слова из интернета: «пост», «мем», «лайк», «репост». Эта лексика делает сообщение короче и помогает передать настроение, даже если в нём всего несколько слов.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мессенджеров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речь обновляется очень быстро: сегодняшнее модное слово завтра может показаться обычным, а затем совсем исчезнуть. Именно поэтому языковая мода особенно заметна в школьной среде и в онлайн-общении.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Мода, которая меняется быстро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школьники часто говорят коротко и эмоционально: «класс», «жёстко», «топ». Такие слова помогают быстро выразить отношение и сразу показать, что собеседники понимают друг друга без долгих объяснений.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26690"/>
            <a:ext cx="4843800" cy="1631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Жаргон, разговорная речь и литературная норма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темы о слоях речи и литературной норме
</a:t>
            </a:r>
            <a:endParaRPr lang="en-US" sz="1393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языка используются в разных ситуациях и для разных целей.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объединяет людей внутри группы, разговорная речь помогает в повседневном общении, а литературная норма нужна для точности, учёбы и официальных текстов.
</a:t>
            </a:r>
            <a:endParaRPr lang="en-US" sz="11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произношение и написание слов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словари русского языка и школьные орфографические правила; дата не требуется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учебники обычно закрепляют один вариант, чтобы речь была понятной и одинаковой для всех.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стремится к более простым и устойчивым нормам: редкие варианты исчезают, а привычная форма закрепляется в письменной и устной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новинки до нормы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проходит путь от появления в узкой среде до закрепления в 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словарей и лингвистов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показывают, какие формы уже признаны правильными, а какие пока остаются разговорными, редкими или ошибочными. Это помогает писать и говорить увереннее.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как ориентир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словари помогают выбрать правильное написание, если у слова есть несколько вариантов. Благодаря им школьник может проверить сомнительную форму без догадок.
</a:t>
            </a:r>
            <a:endParaRPr lang="en-US" sz="1289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и фразеологические словари объясняют значения слов и выражений, показывая, как язык живёт в речи, литературе и повседневном общении.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и устойчивые выражения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следят за тем, как часто употребляются новые слова, как меняются их значения и какие произношения становятся привычными для большинства носителей.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языком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литературе, СМИ и интернете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речевых сфер по материалам школьного курса русского языка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сферы не отделены друг от друга: слова легко переходят из одной среды в другую, но делают это с разной скоростью.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меняется быстрее всего, СМИ держатся нейтральности, а литература сохраняет образность и точность, поэтому каждая сфера выполняет свою задачу.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 зеркало времени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сохраняет в тексте слова, которые были обычны для его времени. Поэтому по художественному произведению можно увидеть, как люди называли предметы, профессии и явления в разные исторические периоды.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своей эпохи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классику, мы встречаем и устаревшие слова, и знакомые современные обороты. Такой текст помогает понять, как язык менялся, но при этом сохранял связь поколений.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прошлым и настоящим
</a:t>
            </a:r>
            <a:endParaRPr lang="en-US" sz="1564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выражения и особенности произношения помогают передать характер героев и их среду. Благодаря этому читатель слышит живую речь, а не только книжный пересказ событий.
</a:t>
            </a:r>
            <a:endParaRPr lang="en-US" sz="1228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сохраняет богатство и развивается
</a:t>
            </a:r>
            <a:endParaRPr lang="en-US" sz="2965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входят в язык тогда, когда они действительно обозначают важные предметы или явления. Если слово полезно и понятно носителям, оно быстрее приживается и начинает звучать естественно.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новшества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словарный запас, а словари помогают проверять значения и написание. Вместе они учат точнее выражать мысль и не смешивать правильные формы с случайными ошибками.
</a:t>
            </a:r>
            <a:endParaRPr lang="en-US" sz="1106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словари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 нужна для учебы, официальных сообщений и письменных работ. Она не мешает языку развиваться, а помогает сохранять ясность, точность и единые правила общения.
</a:t>
            </a:r>
            <a:endParaRPr lang="en-US" sz="1138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норме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Разговорный, книжный, научный и художественный стили выполняют разные задачи. Один помогает общаться просто и быстро, другой — объяснять точно, третий — создавать образы и передавать чувства.
</a:t>
            </a:r>
            <a:endParaRPr lang="en-US" sz="1038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нужны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жизнью людей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растёт и обновляется, потому что меняются люди, их занятия, техника и способы общения. Наша задача — замечать эти изменения, беречь нормы и использовать богатство языка точно и красиво.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2026-05-28T06:49:46Z</dcterms:created>
  <dcterms:modified xsi:type="dcterms:W3CDTF">2026-05-28T06:49:46Z</dcterms:modified>
</cp:coreProperties>
</file>