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слова-сигналы some, any, every, no и их производные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для выражения количества, неопределённости и отсутствия в английском языке.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слов-сигналов в английском языке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Some, any, every, no и их производные помогают говорить о количестве и неопределённости. Эти слова широко применяются в разных типах речи, делая её точной и выразительной.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52875" y="3566725"/>
            <a:ext cx="35862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some применяется в утвердительных предложениях, чтобы указать на ограниченное или неопределённое количество предметов или лиц. Например, «I have some books» или «She bought some apples.»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05525" y="3566725"/>
            <a:ext cx="35856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some часто входит в вежливые вопросы и предложения для смягчения тона, например: «Would you like some tea?» — так общение становится более дружелюбным и вежливым.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Some: когда и как использовать
</a:t>
            </a:r>
            <a:endParaRPr lang="en-US" sz="3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Any: универсальное слово с правилами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Кроме того, any встречается в устойчивых выражениях с hardly, without, например: «She left without any money.» Это расширяет сферы использования слова.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условных предложениях слово any указывает на возможное наличие или отсутствие: «If you have any questions, ask me.»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Any обычно применяется в вопросах и отрицаниях для выражения неопределённости: «Do you have any homework?» и «I don't need any help.»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52875" y="3566725"/>
            <a:ext cx="35862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Every употребляется с существительными в единственном числе, подчеркивая, что что-то относится к каждому элементу группы: «Every student must wear a uniform.»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05525" y="3566725"/>
            <a:ext cx="35856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all, которое обращается к группе целиком, every акцентирует внимание на каждом отдельном предмете или лице. Например, каждый школьник участвует в мероприятии.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Every: понятие всеобщности
</a:t>
            </a:r>
            <a:endParaRPr lang="en-US" sz="3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4219" y="360000"/>
            <a:ext cx="4178212" cy="477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69825" y="1901775"/>
            <a:ext cx="3351900" cy="10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No указывает на абсолютное отсутствие предметов или лиц, например: «No time to waste» или «No children in the park.» Это слово часто используется для сильного отрицания.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69825" y="3510775"/>
            <a:ext cx="3351900" cy="10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No ставится непосредственно перед существительным, создавая отрицание без использования слов not или don’t. Оно подойдет как для одушевлённых, так и неодушевлённых существительных.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360000"/>
            <a:ext cx="5959200" cy="10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No: выражение полного отсутствия
</a:t>
            </a:r>
            <a:endParaRPr lang="en-US" sz="3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78128" y="1612725"/>
            <a:ext cx="4774144" cy="263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ситуации использования и примеры для каждого слова-сигнала.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слово-сигнал имеет четкие функции и употребляется в строго определённых контекстах.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Авторский анализ учебных материалов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слов-сигналов: some, any, every, no
</a:t>
            </a:r>
            <a:endParaRPr lang="en-US" sz="3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8859"/>
            <a:ext cx="3911100" cy="14704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2650" y="1508859"/>
            <a:ext cx="3911100" cy="14704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Somebody, someone, something: значения и примеры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360325" y="3469478"/>
            <a:ext cx="39111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доме стало тихо, но вдруг кто-то постучал в дверь. Никто не знал, кто именно это был, но звучало уверенно и неожиданно. Somebody is there — так можно описать ситуацию неопределённого посетителя.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325" y="3025025"/>
            <a:ext cx="3911100" cy="3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Кто-то постучал в дверь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662650" y="3469478"/>
            <a:ext cx="39111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я открыл сумку, стало ясно, что в ней что-то есть. Я не мог точно определить, что именно, но ощущение присутствия объекта было явным. Выражение something помогает передать неопределённость в повседневной речи.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662650" y="3025025"/>
            <a:ext cx="3911100" cy="3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Что-то лежит в моей сумке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25" y="1479084"/>
            <a:ext cx="4036200" cy="1604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4525" y="1479084"/>
            <a:ext cx="4036200" cy="1604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Anybody, anyone, anything: разбор значений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360125" y="3706625"/>
            <a:ext cx="40362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Весь день я ждал звонок, но так и не знал, звонил ли кто-нибудь. Вопрос «Did anyone call you?» отражает неопределённость и ожидание ответа без указания на конкретного человека.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125" y="3155900"/>
            <a:ext cx="40362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Кто-нибудь звонил сегодня?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44525" y="3706625"/>
            <a:ext cx="40362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новой встрече оказалось сложно — я не знал никого из присутствующих. Фраза «I don't know anybody here» подчёркивает отсутствие конкретных знакомых в окружении.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44525" y="3155900"/>
            <a:ext cx="40362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 никого не знаю здесь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8859"/>
            <a:ext cx="3911100" cy="14704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2650" y="1508859"/>
            <a:ext cx="3911100" cy="14704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Everybody, everyone, everything: как сказать «все»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360325" y="3469478"/>
            <a:ext cx="39111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было тихо, потому что все знали ответ на вопрос. Выражение everybody усиливало ощущение единства и полноты в группе.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325" y="3025025"/>
            <a:ext cx="3911100" cy="3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знают ответ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662650" y="3469478"/>
            <a:ext cx="39111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празднике все были счастливы и взволнованы. Слово everyone подчёркивало участие каждого человека без исключения и атмосферу всеобщей радости.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662650" y="3025025"/>
            <a:ext cx="3911100" cy="3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были рады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25" y="1479084"/>
            <a:ext cx="4036200" cy="1604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4525" y="1479084"/>
            <a:ext cx="4036200" cy="1604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Nobody, no one, nothing: абсолютное отрицание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360125" y="3706625"/>
            <a:ext cx="40362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никто не был дома — nobody was there. Внутри царила тишина, не слышно было ни шагов, ни голосов. Такое полное отсутствие людей подчёркивает силу слова nobody.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125" y="3155900"/>
            <a:ext cx="40362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Пустой дом на улице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44525" y="3706625"/>
            <a:ext cx="40362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собрании никто ничего не понял — no one understood. После инцидента не произошло ничего важного — nothing happened. Эти выражения однозначно сообщают об отрицании событий и действий.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44525" y="3155900"/>
            <a:ext cx="40362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после происшествия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68652" y="1612725"/>
            <a:ext cx="2319047" cy="263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производных some-, any-, every-, no-
</a:t>
            </a:r>
            <a:endParaRPr lang="en-US" sz="3663" dirty="0"/>
          </a:p>
        </p:txBody>
      </p:sp>
      <p:sp>
        <p:nvSpPr>
          <p:cNvPr id="6" name="Text 1"/>
          <p:cNvSpPr txBox="1"/>
          <p:nvPr/>
        </p:nvSpPr>
        <p:spPr>
          <a:xfrm>
            <a:off x="5113500" y="1477500"/>
            <a:ext cx="32004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тип предложения, примеры и переводы для каждого производного слова. Представлены варианты с приставками some, any, every и no в контексте утверждений, вопросов и отрицаний.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Производные some- обычно в утверждениях, any- в вопросах и отрицаниях, every- в обобщениях, no- выражают полное отрицание.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94325" y="4525000"/>
            <a:ext cx="77703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английской грамматики, учебные материалы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встречающиеся ошибки при использовании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Неправильное употребление any в утвердительных предложениях, например, «I have any friends», вместо корректного «I have some friends».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двойного отрицания: «I don’t have no time» вместо правильного «I don’t have any time» или «I have no time».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применение no one и nobody, часто встречается смешивание форм в одном предложении, ведущие к грамматическим ошибкам.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между somebody и anybody в утверждениях и вопросах, что меняет значение и стилистический оттенок фразы.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6025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английском языке нельзя использовать no, nobody, nothing вместе с отрицательными частицами not или don’t.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097150" y="2426025"/>
            <a:ext cx="2679300" cy="19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примеры помогают запомнить правильное использование, например, «Nobody came» (правильно) и «Nobody didn’t come» (неправильно).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22870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форма: «I have nothing» — утвердительная конструкция глагола с отрицательным местоимением избегает двусмысленности.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отрицательных фраз: избегаем двойного отрицания
</a:t>
            </a:r>
            <a:endParaRPr lang="en-US" sz="3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встречаются с разной частотой в книгах, фильмах и в живом общении, отражая разнообразие контекстов.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Some используется наиболее часто, указывая на его гибкость и широкое применение, особенно в положительных высказываниях.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График: частота употребления some, any, every, no в речи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Корпус англоязычных текстов, 2023 год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81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68600" y="1629091"/>
            <a:ext cx="3566700" cy="12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Somebody применяется преимущественно в разговорной речи, создавая более свободную и живую манеру общения, подходящую для неформальных бесед.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409125" y="360000"/>
            <a:ext cx="5376900" cy="10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3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употребления: формальные и неформальные ситуации
</a:t>
            </a:r>
            <a:endParaRPr lang="en-US" sz="3336" dirty="0"/>
          </a:p>
        </p:txBody>
      </p:sp>
      <p:sp>
        <p:nvSpPr>
          <p:cNvPr id="8" name="Text 3"/>
          <p:cNvSpPr txBox="1"/>
          <p:nvPr/>
        </p:nvSpPr>
        <p:spPr>
          <a:xfrm>
            <a:off x="4668600" y="3216300"/>
            <a:ext cx="3566700" cy="12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Someone предпочитают использовать в письменных текстах и официальных документах, что придаёт высказываниям более строгий и аккуратный стиль.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соответствующего слова и его производного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выбора: когда использовать some, any, every или no?
</a:t>
            </a:r>
            <a:endParaRPr lang="en-US" sz="3128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52875" y="3566725"/>
            <a:ext cx="35862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Somebody и someone взаимозаменяемы по смыслу, но отличаются стилевой окраской: somebody — более разговорное, someone — формальное употребление.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05525" y="3566725"/>
            <a:ext cx="35856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Anyone — любой, любой кто; no one — никто. Отличия в написании no one (раздельно) и nobody (слитно) связаны с региональными вариантами английского языка.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произносительных особенностей и правописания
</a:t>
            </a:r>
            <a:endParaRPr lang="en-US" sz="3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61800" y="378907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Every указывает на каждого по отдельности, всегда с единственным числом; no выражает абсолютное отсутствие, полное отрицание.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961800" y="2679950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Any применяют в вопросах и отрицаниях, чтобы показать неопределённость или отсутствие.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961800" y="157082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Some употребляется в утвердительных предложениях, выражая некоторое количество или неопределённость.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правила запоминания для школьников
</a:t>
            </a:r>
            <a:endParaRPr lang="en-US" sz="3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326" y="736475"/>
            <a:ext cx="3287997" cy="369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78277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Грамотное использование some, any, every, no и их производных позволяет строить точные английские предложения, избегать ошибок и делать речь выразительной, что важно для успешного изучения языка в 9 классе.
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3978277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и значимость усвоения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2026-05-07T17:05:29Z</dcterms:created>
  <dcterms:modified xsi:type="dcterms:W3CDTF">2026-05-07T17:05:29Z</dcterms:modified>
</cp:coreProperties>
</file>