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Возвращаемся к разговору о предложении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Повторим признаки предложения и научимся разбирать его по частям.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уже знаем о предложении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умеете отличать предложение от набора слов. Сегодня повторим главное: как предложение выражает мысль, где его границы и какие знаки препинания нужны в конце.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предложении связаны по смыслу. Поэтому оно читается как целое и понятно показывает, о ком или о чём идёт речь.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предложения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законченную мысль: с его помощью можно сообщить что-то, спросить или побудить к действию, а не просто назвать отдельные слова.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начинается с заглавной буквы. В конце чаще всего стоит точка, вопросительный или восклицательный знак — это помогает сразу увидеть границу мысли.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предложение работает в тексте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одно предложение подхватывает мысль другого. Так рассказ получается связным, а не похожим на россыпь отдельных фраз. Читать такой текст намного легче.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идут цепочкой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звучат быстро и живо. Длинные помогают добавить подробности, назвать признаки и сделать рассказ точнее. Вместе они делают текст выразительным.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предложения влияет на речь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 цели высказывания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сообщают о событии или факте. Они просто рассказывают, что произошло, например: Наступила осень. Это спокойное сообщение без вопроса и просьбы.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побуждают к действию: просят, советуют, приказывают или приглашают. Например: Открой тетрадь. Пойдём играть после уроков. В них слышится движение вперёд.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нужны, чтобы узнать что-то новое. В них слышится вопрос, например: Когда начнутся уроки? Такое предложение просит ответ и помогает вести разговор.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предложения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сначала понять смысл, а потом проверить знак в конце.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806" y="2769788"/>
            <a:ext cx="403688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81" y="2769800"/>
            <a:ext cx="565162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 интонации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300250" y="2769788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10800" y="3569688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произносятся спокойно, без сильного чувства. Они подходят для обычного сообщения, вопроса или просьбы и звучат ровно, как аккуратный шаг.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0263" y="27698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40813" y="35697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предложения звучат ярче и сильнее. Они передают радость, удивление, тревогу или восхищение, поэтому чтение становится эмоциональнее и выразительнее.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подлежащее или что с ним происходит. Вместе они образуют грамматическую основу — опору всего предложения, без которой смысл становится неполным.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 ком или о чём говорится в предложении. Оно отвечает на вопросы кто? или что? и помогает сразу понять главную 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в примерах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Лиса бежит слово лиса называет, о ком говорится, значит это подлежащее. Слово бежит показывает действие и является сказуемым.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Дети читают подлежащее — дети, потому что именно о них идёт речь. Сказуемое — читают: оно сообщает, что делают дети.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Солнце светит подлежащее — солнце. Оно отвечает на вопрос что? и сообщает, о чём говорится.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светит показывает действие предмета. Такие короткие примеры удобно разбирать по шагам, как маленькую загадку с понятным ответом.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основа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предложении находят подлежащее и сказуемое. Это главный каркас, на который потом опираются остальные слова.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уточнения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ищут слова, которые отвечают на вопросы какой? где? когда? как? Они делают мысль точнее и добавляют подробности.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полный смысл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части собраны, предложение звучит яснее и интереснее. Например, место, время и признак помогают представить картину более точно.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и текст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фразы становятся рассказом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предложения держатся за общий смысл, как вагончики у поезда. Одно предложение подхватывает другое с помощью повторов, местоимений и слов-связок: потом, вдруг, поэтому, сначала. Так читатель легко понимает, что происходит дальше.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местами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предложения перепутаны, история распадается на кусочки. События начинают прыгать, а мысль теряется. Связный текст помогает читать не отдельные фразы, а одну длинную цепочку, где каждое предложение продолжает предыдущее.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основу в предложении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шаг за шагом выделить главные слова и проверить, понятен ли смысл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отличаются количеством слов: один вариант сообщает только главное, а другой добавляет подробности и делает речь точнее.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предложений помогают по-разному рассказывать об одной и той же мысли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языку, 3 класс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предложения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относятся к одному слову и отвечают на один и тот же вопрос. Они помогают перечислить предметы, признаки или действия без лишних повторов.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соединяются союзами и, а, но. В предложении они звучат как дружная команда и делают речь плавной, понятной и аккуратной.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однородные члены, нужно задать вопрос от одного слова. Если несколько слов отвечают одинаково, относятся к одному и тому же слову и стоят рядом по смыслу, значит, они однородные.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знаки препинания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Вопросительное предложение произносится с особой интонацией: голос поднимается в конце. Слушатель сразу понимает, что нужно ответить, а не только запомнить сообщение.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слышим вопрос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Восклицательное предложение звучит ярче и сильнее. Оно передаёт радость, удивление или тревогу. По интонации легко догадаться, какой знак должен стоять в конце.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сильное чувство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предложении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начинают предложение с маленькой буквы. Из-за этого граница мысли становится незаметной, а запись выглядит неаккуратно и требует проверки.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в тексте пропускают точку или вопросительный знак между предложениями. Из-за этого несколько мыслей сливаются в одну и читать становится труднее.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выбрать не тот знак в конце. Тогда вопрос может выглядеть как сообщение, а обычная фраза — как громкое восклицание.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запись вслух. Так легче услышать паузу, заметить ошибку и понять, где предложение должно начинаться и где оно заканчивается.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предложение по шагам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помогает не пропустить важные признаки предложения и выбрать верный знак препинания.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устной и письменной речи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границы предложения показывают заглавная буква и знаки препинания. Поэтому одна и та же мысль остаётся узнаваемой, даже если её произносят по-разному.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предложение помогает понять пауза и интонация. Мы слышим, где мысль начинается, а где заканчивается, даже если рядом нет точек и запятых.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649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разбирать предложение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понимать текст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увидеть, о чём говорится в предложении, и не потеряться среди слов. Текст становится понятнее, а чтение — увереннее и спокойнее.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выражать мысль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учит выбирать нужные слова и не смешивать разные сообщения. Речь становится ясной, а слушателю проще понять, что именно хотел сказать автор.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без ошибок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находит основу и знак в конце, ему легче записать предложение правильно. Ошибок становится меньше, потому что правила работают по шагам.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внимательнее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видеть связь между словами, легче заметить важные детали и смысл текста. Чтение превращается в понятное путешествие по мыслям, а не в угадывание.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предложении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— это маленькая, но очень важная часть речи. Оно помогает сообщать, спрашивать и побуждать к действию, а ещё учит писать аккуратно и понимать текст глубже.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2026-05-22T00:43:07Z</dcterms:created>
  <dcterms:modified xsi:type="dcterms:W3CDTF">2026-05-22T00:43:07Z</dcterms:modified>
</cp:coreProperties>
</file>