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предложение: строение, виды и пунктуация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устроены сложные предложения и как их правильно анализировать.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846" y="939700"/>
            <a:ext cx="4309808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сложное предложение в 9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помогают точнее передавать мысли в учебных и художественных текстах. Понимание их строения облегчает пунктуацию: от связи между частями зависит выбор запятых, тире, двоеточия и точки с запятой.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сложном предложении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обязательно есть две или более грамматические основы. Каждая часть сообщает что-то своё, поэтому в одном предложении соединяются несколько мыслей.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грамматическая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части есть собственное подлежащее и сказуемое, а в односоставной части может быть только один главный член. Это помогает отличить части друг от друга.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объединяются по смыслу, интонации, с помощью союзов или союзных слов. Именно способ связи показывает, как связаны события, признаки или причины.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самостоятельность частей, сложное предложение воспринимается как одно целое. Его смысл становится полнее, чем у простого предложения с одной основой.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сообщает, о чём говорится в части предложения. Если основ несколько, значит, в предложении несколько смысловых центров, и каждую часть нужно анализировать отдельно.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«Наступил вечер, и на улице стало тихо» первая основа — наступил вечер, вторая — стало тихо. Так видно, где заканчивается одна часть и начинается другая.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удобно выделять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полезно отмечать основы разными цветами или значками. Это помогает не потерять части предложения и быстрее определить их связь и границы.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основы в частях сложного предложения
</a:t>
            </a:r>
            <a:endParaRPr lang="en-US" sz="22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сложное предложение: основные различия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тип предложения по главным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число грамматических основ: именно оно показывает, простое перед нами предложение или сложное.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для 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и бессоюзные сложные предложения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союзных сложных предложениях части соединяются союзами или союзными словами. Они помогают точно показать, как связаны события, признаки или причины, и делают связь между частями более явной.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части равноправны: ни одна не подчиняется другой. Они могут сообщать о последовательности, противопоставлении, выборе или одновременных действиях.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сложноподчинённом предложении одна часть главная, а другая зависимая. Придаточная поясняет главную и отвечает на вопрос, который помогает понять её смысл.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бессоюзных предложениях части соединяются без союзов, только по смыслу и интонации. Знак препинания между ними выбирают по значению связи: причина, пояснение, следствие, перечисление.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 в сложных предложениях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различаются не только по форме, но и по роли: одни соединяют равные части, другие показывают 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части, а подчинительные помогают выделить главную и зависимую часть.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«Сложное предложение», русский язык,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части не зависят друг от друга. Каждая сохраняет собственный смысл, но вместе они образуют одно высказывание.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могут передавать одновременность, последовательность, противопоставление или выбор. Это делает речь точнее и помогает связать несколько событий в одном предложении.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для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союзы и, а, но, да, или, либо, зато. Они показывают, как именно соотносятся части: соединяются, противопоставляются или чередуются.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между частями ставится запятая. В отдельных случаях возможны тире или точка с запятой, если смысловая связь особая или части достаточно распространённые.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 придаточная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сложноподчинённом предложении одна часть является главной, а другая — придаточной. Придаточная уточняет, поясняет или раскрывает содержание главной части.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может отвечать на вопросы кто? что? когда? почему? при каком условии? зачем? какой? Вопрос помогает определить её смысл и вид.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присоединяется к главной с помощью союзов и союзных слов. Они показывают зависимость одной части от другой и помогают выстроить точную связь.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найти границы частей, определить главное слово или мысль и понять, что именно поясняет придаточная. Это помогает не ошибиться в пунктуации.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сложного предложения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не путать разные виды сложных предложений и правильно выбрать знак препинания.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части не соединяются союзами или союзными словами. Их объединяют смысл, порядок следования и интонация, поэтому границы частей слышны в речи и видны на письме.
</a:t>
            </a:r>
            <a:endParaRPr lang="en-US" sz="1352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 запятую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уместна, если части просто перечисляют события или факты. Она помогает показать, что сообщения тесно связаны, но не содержат пояснения, причины или резкого противопоставления.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 двоеточие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часто передаёт резкую смену событий или следствие, а двоеточие — пояснение и причину. Эти знаки делают смысл отношений между частями более точным и понятным.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нужна между более длинными частями, особенно если внутри уже есть запятые. Она помогает читателю не потерять границу между сообщениями и сохранить ясность предложения.
</a:t>
            </a:r>
            <a:endParaRPr lang="en-US" sz="1408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пояснением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 вслух и неожиданно останавливается перед новой мыслью. Короткая пауза подсказывает слушателям, что дальше последует объяснение. Именно так интонация помогает отличить простое перечисление от смыслового уточнения.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 голосе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произносит одну часть предложения спокойнее, а другую выделяет голосом. Так слышится противопоставление: вторая мысль звучит ярче и резче. Логическое ударение делает смысловой контраст заметным ещё до знаков препинания.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длинной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длинном предложении важно не только прочитать слова, но и правильно распределить остановки. Паузы, понижение и повышение голоса помогают увидеть границы частей. Тогда предложение звучит естественно и легче разбирается по смыслу.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 часть смысла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сложном предложении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знаков помогает быстро выбрать нужный вариант по смыслу связи между частями.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не только от наличия союза, но и от смысла отношений между частями. Чем сложнее структура, тем важнее учитывать внутренние запятые.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языка, школьный курс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2115" y="23630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8953" y="2186677"/>
            <a:ext cx="279037" cy="318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частей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раскрывают содержание высказывания и часто отвечают на вопросы что? о чём? чему? Они поясняют мысль главной части и делают её смысл более полным.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придаточные уточняют признак предмета и отвечают на вопрос какой? Они обычно относятся к существительному в главной части и помогают точно описать человека, предмет или явление.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 придаточные указывают на время, причину, цель, условие, уступку, место или сравнение. Они отвечают на разные вопросы и показывают, при каких обстоятельствах происходит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отвечают придаточные части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вопроса часто подсказывает, к какому типу относится придаточная часть и какую роль она выполняет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принцип работает для разных групп: вопрос помогает определить значение придаточной части и её связь с главной.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придаточных частей по вопросам, русский язык,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части предложения, но сами не являются членами предложения. Они показывают, как связаны мысли, однако не отвечают на вопросы и не выполняют синтаксической роли.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внутри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не только связывают части, но и входят в состав придаточной части как её члены. Поэтому они могут отвечать на вопрос и участвовать в построении смысла.
</a:t>
            </a:r>
            <a:endParaRPr lang="en-US" sz="1345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другим членом предложения и к нему можно задать вопрос, это союзное слово. Если оно лишь соединяет части, перед нами союз, а не член предложения.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союзным словам относятся который, где, куда, откуда, когда и почему. Они особенно часто встречаются в определительных и обстоятельственных придаточных, помогая точно выразить зависимую мысль.
</a:t>
            </a:r>
            <a:endParaRPr lang="en-US" sz="13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пунктуационного разбора сложного предложения
</a:t>
            </a:r>
            <a:endParaRPr lang="en-US" sz="2131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анализа структуры, связи частей и выбора знака препинания.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162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сложного предложения
</a:t>
            </a:r>
            <a:endParaRPr lang="en-US" sz="2358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основы найдены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начинается с того, что ученик замечает только одну грамматическую основу. Тогда количество частей определяется неверно, а всё дальнейшее рассуждение о типе предложения становится ошибочным.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союз и союзное слово, хотя они выполняют разные функции. Из-за этого неверно определяют, есть ли в придаточной части собственный член предложения.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частях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сразу увидеть, где главная часть, а где придаточная, особенно в длинных предложениях. Если не определить зависимость, легко поставить лишнюю запятую или пропустить нужную.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часты в предложениях с несколькими союзами, повторяющимися словами и однородными придаточными. В таких случаях нужно разбивать конструкцию на части и проверять каждую по отдельности.
</a:t>
            </a:r>
            <a:endParaRPr lang="en-US" sz="14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синтаксического анализа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показывают, как тип связи влияет на выбор знака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важно видеть не только знак, но и смысл отношений: времени, соединения или следствия. Это помогает объяснить пунктуацию, а не просто запомнить её.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материала урока по теме «Сложное предложение»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предложение: главное без лишнего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разбирать сложное предложение, нужно видеть грамматические основы, понимать связь частей и объяснять выбор знака препинания. Тогда синтаксис становится понятным и логичным.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2026-05-29T08:34:01Z</dcterms:created>
  <dcterms:modified xsi:type="dcterms:W3CDTF">2026-05-29T08:34:01Z</dcterms:modified>
</cp:coreProperties>
</file>