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класса Пресмыкающиеся для школьников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— древние позвоночные с сухой кожей и яйцами с плотной оболочкой.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эволюция пресмыкающихся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появились около 320 миллионов лет назад как первые полностью наземные позвоночные. Они стали предками птиц и млекопитающих, решительно сменив водную среду на сушу.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и их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пресмыкающихся развиты короткие конечности, но у змей они полностью отсутствуют, что проявляет адаптацию к образу жизни ползучих животных.
</a:t>
            </a:r>
            <a:endParaRPr lang="en-US" sz="95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 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отчётливо отделена от тела шеей, глаза снабжены подвижными веками для защиты и очистки, что обеспечивает улучшенное зрение в наземных условиях.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и покровы
</a:t>
            </a:r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обычно вытянутое и покрыто чешуёй или роговыми щитками, которые защищают от повреждений и испарения влаги. У многих видов есть костные пластинки, придающие дополнительную прочность.
</a:t>
            </a:r>
            <a:endParaRPr lang="en-US" sz="933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пресмыкающихся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пресмыкающихся: структуру и функции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и плотная кожа покрыта роговыми чешуями, которые формируют надежный барьер против обезвоживания и повреждений.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защищают организм от внешних воздействий, включая механические травмы и атаки хищников.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не участвует в дыхании; это отличие от земноводных, у которых кожа помогает в газообмене.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органов дыхания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отсутствуют, дыхательные движения обеспечиваются расширением и сжатием грудной клетки с помощью ребер и мускулатуры.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пресмыкающихся развиты легкие губчатой структуры с большой поверхностью для эффективного газообмена, что позволяет им дышать атмосферным воздухом на суше.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двух предсердий и одного желудочка с неполной перегородкой, что обеспечивает смешивание артериальной и венозной крови, повысив эффективность кровообращения по сравнению с амфибиями.
</a:t>
            </a:r>
            <a:endParaRPr lang="en-US" sz="729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Трёхкамерное сердце у большинства рептилий
</a:t>
            </a:r>
            <a:endParaRPr lang="en-US" sz="864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имеют четырёхкамерное сердце, близкое по строению к птицам и млекопитающим, что позволяет полностью разделять кислородсодержащую и венозную кровь для лучшего снабжения тканей.
</a:t>
            </a:r>
            <a:endParaRPr lang="en-US" sz="763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сердца крокодилов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сердечно-сосудистой 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пойкилотермные: температура их тела меняется в зависимости от окружающей среды, им необходимо греться на солнце.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согревания они выбирают солнечные места и проявляют активность в тёплое время дня.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понижении температуры рептилии впадают в оцепенение или зимнюю спячку, снижая обмен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охлаждения выбираются тенистые или влажные места, чтобы избежать перегрева в жаркие периоды.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температурной регуляции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пресмыкающихся и земноводных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этих классов показывает адаптации к жизни на суше у рептилий.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имеют адаптации, позволяющие жить вне водной среды, в отличие от земноводных.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для школьников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рептилий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откладывают яйца с плотной кожистой или известковой оболочкой, что защищает эмбрионы от высыхания на суше.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практикуют яйцеживорождение — развитие яиц внутри тела матери с последующим рождением полностью сформированных потомков.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эмбрионов обеспечивается желтком яйца, развитие происходит вне водной среды, что выделяет рептилий из земноводных.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Черепахи: устойчивые к изменениям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Чёрепахи имеют мощный панцирь, который защищает их от хищников. Обитают как в водной, так и в наземной средах, демонстрируя большое разнообразие форм и размеры.
</a:t>
            </a:r>
            <a:endParaRPr lang="en-US" sz="784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как древние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— крупные водные рептилии с мощными челюстями и развитой социальной поведением. Они охраняют кладки и потомство, живут в тропических регионах.
</a:t>
            </a:r>
            <a:endParaRPr lang="en-US" sz="828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Чешуйчатые: ящерицы и змеи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многочисленный отряд рептилий, включающий ящериц с конечностями и змей без них. Обладают высокой адаптивностью к разным средам обитания.
</a:t>
            </a:r>
            <a:endParaRPr lang="en-US" sz="855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Клювоголовые (гаттерии) — реликтовые рептилии
</a:t>
            </a:r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малочисленные животные сохранили черты древних пресмыкающихся. Обитают на ограниченных территориях Новой Зеландии, считаются живыми ископаемыми.
</a:t>
            </a:r>
            <a:endParaRPr lang="en-US" sz="794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 пресмыкающихся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Чешуйчатые: особенности ящериц и змей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утратили конечности и обладают чрезвычайно гибкой челюстью с расширяющейся нижней челюстью. Это позволяет им заглатывать добычу, значительно превосходящую размер головы.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обычно имеют чётко выраженные конечности и внешние уши, что помогает им ориентироваться в среде обитания. Они способны к автотомии — особому механизму отбрасывания хвоста при 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4200" y="1333162"/>
            <a:ext cx="4910400" cy="33998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4475"/>
            <a:ext cx="4516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Крокодилы: строение и поведение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83025" y="1114069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крокодилы — крупные водные хищники с мощным строением тела и четырёхкамерным сердцем, что обеспечивает эффективное кровообращение. Во-вторых, их громкие звуковые сигналы служат для коммуникации внутри вида.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83025" y="2984650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крокодилы активно защищают кладки и заботятся о выводке, демонстрируя высокий уровень родительской заботы. Второе, они обитают главным образом в тропических и субтропических зонах, приспосабливаясь к разнообразным водным средам.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черепахи оснащены перепончатыми лапами для плавания, а сухопутные имеют массивные лапы для передвижения по суше. Эти адаптации позволяют им успешно освоить разные экосистемы.
</a:t>
            </a:r>
            <a:endParaRPr lang="en-US" sz="731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разной среде обитания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черепахи живут свыше ста лет, что связано с медленным метаболизмом и эффективной защитой. Их долгожительство делает их объектом изучения в биологических науках.
</a:t>
            </a:r>
            <a:endParaRPr lang="en-US" sz="75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и жизненный цикл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состоит из карапакса и пластрона, обеспечивая надежную защиту от врагов и неблагоприятных условий. Эта прочная конструкция формируется из костных пластин и рогового слоя.
</a:t>
            </a:r>
            <a:endParaRPr lang="en-US" sz="738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Отличительный панцирь черепах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черепах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процесс у пресмыкающихся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прохождения пищи через пищеварительную систему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и их роль в экологии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пресмыкающиеся контролируют численность мелких животных, поддерживая баланс в экосистеме и предотвращая чрезмерное размножение добычи.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виды эффективно уменьшают количество вредных насекомых, что важно для сохранения сельскохозяйственных культур и здоровья окружающей среды.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пресмыкающиеся питаются растениями, влияя на структуру растительности и способствуя природе через распространение семян.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служат пищей для крупных хищников и участвуют во многих цепях питания, поддерживая биоразнообразие и устойчивость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обитанию в различных средах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разделились на водных и сухопутных, приспособившись к гидродинамике или наземной жизни, а крокодилы имеют обтекаемое тело для эффективного плавания в воде.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освоили пустыни, тропические леса, болота и горы. У видов разные адаптации: например, ламеллярные пальцы ящериц помогают лазать по деревьям и камням.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рептилий на разных континентах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регионы характеризуются самым высоким разнообразием видов рептилий, что связано с благоприятным климатом и разнообразием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видов в Африке и Азии свидетельствует о богатстве биологических ресурсов и климатической стабильности в этих регионах.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 и бог Собек в Египте
</a:t>
            </a:r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древнеегипетской мифологии крокодил воплощал силу и защиту. Бог Собек, изображаемый с головой крокодила, считался покровителем воды и плодородия.
</a:t>
            </a:r>
            <a:endParaRPr lang="en-US" sz="91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 как символ долголетия и мудрости
</a:t>
            </a:r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традициях Китая и Индии черепаха ассоциируется с устойчивостью и стабильностью. Она занимает важное место в легендах, подчеркивая ценность терпения и знаний.
</a:t>
            </a:r>
            <a:endParaRPr lang="en-US" sz="911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Азитский дракон как символ силы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культурах Восточной Азии дракон олицетворяет могущество, мудрость и удачу. Он часто изображается с чертами змей и ящериц, символизируя связь с природой и небесной энергией.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в истории и культуре народов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20% рептилий подвергаются опасности исчезновения в результате утраты среды обитания и браконьерства, подчеркивая необходимость глобальных охранных программ.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7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20%
</a:t>
            </a:r>
            <a:pPr algn="ctr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находятся под угрозой исчезновения из-за антропогенных факторов, что требует активных мер по охране и восстановлению их популяций.
</a:t>
            </a:r>
            <a:endParaRPr lang="en-US" sz="3775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пресмыкающихся для будущего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важны для поддержания баланса экосистем и научных исследований, укрепляя экологическую ответственность и способствуя сохранению природы для последующих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2026-05-08T01:00:58Z</dcterms:created>
  <dcterms:modified xsi:type="dcterms:W3CDTF">2026-05-08T01:00:58Z</dcterms:modified>
</cp:coreProperties>
</file>