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12192000" cy="6858000"/>
  <p:notesSz cx="6858000" cy="12192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jpe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image" Target="../media/image-4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jpe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image" Target="../media/image-5-7.png"/><Relationship Id="rId8" Type="http://schemas.openxmlformats.org/officeDocument/2006/relationships/image" Target="../media/image-5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jpe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jpeg"/><Relationship Id="rId4" Type="http://schemas.openxmlformats.org/officeDocument/2006/relationships/image" Target="../media/image-8-4.png"/><Relationship Id="rId5" Type="http://schemas.openxmlformats.org/officeDocument/2006/relationships/image" Target="../media/image-8-5.jpeg"/><Relationship Id="rId6" Type="http://schemas.openxmlformats.org/officeDocument/2006/relationships/image" Target="../media/image-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image" Target="../media/image-9-7.png"/><Relationship Id="rId8" Type="http://schemas.openxmlformats.org/officeDocument/2006/relationships/image" Target="../media/image-9-8.png"/><Relationship Id="rId9" Type="http://schemas.openxmlformats.org/officeDocument/2006/relationships/image" Target="../media/image-9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jpe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image" Target="../media/image-12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jpeg"/><Relationship Id="rId3" Type="http://schemas.openxmlformats.org/officeDocument/2006/relationships/image" Target="../media/image-13-3.png"/><Relationship Id="rId4" Type="http://schemas.openxmlformats.org/officeDocument/2006/relationships/image" Target="../media/image-13-4.jpeg"/><Relationship Id="rId5" Type="http://schemas.openxmlformats.org/officeDocument/2006/relationships/image" Target="../media/image-13-5.png"/><Relationship Id="rId6" Type="http://schemas.openxmlformats.org/officeDocument/2006/relationships/image" Target="../media/image-13-6.jpeg"/><Relationship Id="rId7" Type="http://schemas.openxmlformats.org/officeDocument/2006/relationships/image" Target="../media/image-1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jpe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image" Target="../media/image-15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jpeg"/><Relationship Id="rId4" Type="http://schemas.openxmlformats.org/officeDocument/2006/relationships/image" Target="../media/image-17-4.png"/><Relationship Id="rId5" Type="http://schemas.openxmlformats.org/officeDocument/2006/relationships/image" Target="../media/image-17-5.jpeg"/><Relationship Id="rId6" Type="http://schemas.openxmlformats.org/officeDocument/2006/relationships/image" Target="../media/image-1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image" Target="../media/image-18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jpe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677025" y="2476113"/>
            <a:ext cx="4815900" cy="317924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73045" y="1392068"/>
            <a:ext cx="8445909" cy="180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Питание животных: кто что ест и почему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1873045" y="3389672"/>
            <a:ext cx="4073440" cy="144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каждого животного свой любимый обед: от травы до мяса.
</a:t>
            </a:r>
            <a:endParaRPr lang="en-US" sz="1800" dirty="0"/>
          </a:p>
        </p:txBody>
      </p:sp>
      <p:sp>
        <p:nvSpPr>
          <p:cNvPr id="7" name="Text 2"/>
          <p:cNvSpPr txBox="1"/>
          <p:nvPr/>
        </p:nvSpPr>
        <p:spPr>
          <a:xfrm>
            <a:off x="1873045" y="5451988"/>
            <a:ext cx="4260339" cy="16927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1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04040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44719" y="2225169"/>
            <a:ext cx="6522721" cy="360533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84137" y="1027371"/>
            <a:ext cx="103974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Пища — это сила и жизнь
</a:t>
            </a:r>
            <a:endParaRPr lang="en-US" sz="2800" dirty="0"/>
          </a:p>
        </p:txBody>
      </p:sp>
      <p:sp>
        <p:nvSpPr>
          <p:cNvPr id="6" name="Text 1"/>
          <p:cNvSpPr txBox="1"/>
          <p:nvPr/>
        </p:nvSpPr>
        <p:spPr>
          <a:xfrm>
            <a:off x="695342" y="2491632"/>
            <a:ext cx="3733200" cy="313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Пища помогает животным бегать, расти, согреваться и растить детёнышей. Без еды они быстро слабеют. Поэтому у каждого вида есть своя подходящая еда, к которой приспособлено его тело.
</a:t>
            </a:r>
            <a:endParaRPr lang="en-US" sz="1600" dirty="0"/>
          </a:p>
        </p:txBody>
      </p:sp>
      <p:sp>
        <p:nvSpPr>
          <p:cNvPr id="7" name="Text 2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4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10804" y="2367705"/>
            <a:ext cx="2830395" cy="340578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400" dirty="0"/>
          </a:p>
        </p:txBody>
      </p:sp>
      <p:sp>
        <p:nvSpPr>
          <p:cNvPr id="10" name="Text 1"/>
          <p:cNvSpPr txBox="1"/>
          <p:nvPr/>
        </p:nvSpPr>
        <p:spPr>
          <a:xfrm>
            <a:off x="684137" y="1027371"/>
            <a:ext cx="103974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Травоядные: животные, которые едят растения
</a:t>
            </a:r>
            <a:endParaRPr lang="en-US" sz="2800" dirty="0"/>
          </a:p>
        </p:txBody>
      </p:sp>
      <p:sp>
        <p:nvSpPr>
          <p:cNvPr id="11" name="Text 2"/>
          <p:cNvSpPr txBox="1"/>
          <p:nvPr/>
        </p:nvSpPr>
        <p:spPr>
          <a:xfrm>
            <a:off x="3605520" y="2915967"/>
            <a:ext cx="3663504" cy="83986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Растительная еда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Травоядные питаются травой, листьями, побегами, корой и семенами. Такая пища есть на лугу, в лесу и даже на деревьях, поэтому животные часто находят её рядом с домом.
</a:t>
            </a:r>
            <a:endParaRPr lang="en-US" sz="1200" dirty="0"/>
          </a:p>
        </p:txBody>
      </p:sp>
      <p:sp>
        <p:nvSpPr>
          <p:cNvPr id="12" name="Text 3"/>
          <p:cNvSpPr txBox="1"/>
          <p:nvPr/>
        </p:nvSpPr>
        <p:spPr>
          <a:xfrm>
            <a:off x="7669797" y="2915967"/>
            <a:ext cx="3663504" cy="83986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животных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 травоядным относятся корова, заяц, лошадь, жираф и олень. Они живут в разных местах, но всех их объединяет одно: им нужна пища из растений, а не из мяса.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3605520" y="4590488"/>
            <a:ext cx="3663504" cy="83986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Зубы для перетирания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многих травоядных широкие и крепкие зубы. Они не режут добычу, а перетирают твёрдую растительную пищу в мягкую кашицу, чтобы её было легче переварить.
</a:t>
            </a:r>
            <a:endParaRPr lang="en-US" sz="1200" dirty="0"/>
          </a:p>
        </p:txBody>
      </p:sp>
      <p:sp>
        <p:nvSpPr>
          <p:cNvPr id="14" name="Text 5"/>
          <p:cNvSpPr txBox="1"/>
          <p:nvPr/>
        </p:nvSpPr>
        <p:spPr>
          <a:xfrm>
            <a:off x="7669797" y="4590488"/>
            <a:ext cx="3663504" cy="83986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Пища и среда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Травоядные часто кормятся там, где много зелени. Высокая трава, кусты или листья деревьев становятся для них настоящим столом, а иногда даже буфетом на свежем воздухе.
</a:t>
            </a:r>
            <a:endParaRPr lang="en-US" sz="1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760050" y="2403758"/>
            <a:ext cx="2840688" cy="340218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400" dirty="0"/>
          </a:p>
        </p:txBody>
      </p:sp>
      <p:sp>
        <p:nvSpPr>
          <p:cNvPr id="10" name="Text 1"/>
          <p:cNvSpPr txBox="1"/>
          <p:nvPr/>
        </p:nvSpPr>
        <p:spPr>
          <a:xfrm>
            <a:off x="684137" y="1027371"/>
            <a:ext cx="103974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корова жует траву
</a:t>
            </a:r>
            <a:endParaRPr lang="en-US" sz="2800" dirty="0"/>
          </a:p>
        </p:txBody>
      </p:sp>
      <p:sp>
        <p:nvSpPr>
          <p:cNvPr id="11" name="Text 2"/>
          <p:cNvSpPr txBox="1"/>
          <p:nvPr/>
        </p:nvSpPr>
        <p:spPr>
          <a:xfrm>
            <a:off x="695325" y="3165622"/>
            <a:ext cx="2382588" cy="226536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быстро глотает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Корова сначала срывает траву и быстро проглатывает её почти не разжёвывая. Так она успевает поесть больше, а потом спокойно возвращается к еде ещё раз.
</a:t>
            </a:r>
            <a:endParaRPr lang="en-US" sz="1600" dirty="0"/>
          </a:p>
        </p:txBody>
      </p:sp>
      <p:sp>
        <p:nvSpPr>
          <p:cNvPr id="12" name="Text 3"/>
          <p:cNvSpPr txBox="1"/>
          <p:nvPr/>
        </p:nvSpPr>
        <p:spPr>
          <a:xfrm>
            <a:off x="3395662" y="3165622"/>
            <a:ext cx="2382588" cy="226536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Жвачка помогает переваривать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Потом корова отрыгивает часть пищи и снова тщательно жуёт её. Это называется жвачка. Так твёрдая трава становится мягче и легче для переваривания.
</a:t>
            </a:r>
            <a:endParaRPr lang="en-US" sz="1600" dirty="0"/>
          </a:p>
        </p:txBody>
      </p:sp>
      <p:sp>
        <p:nvSpPr>
          <p:cNvPr id="13" name="Text 4"/>
          <p:cNvSpPr txBox="1"/>
          <p:nvPr/>
        </p:nvSpPr>
        <p:spPr>
          <a:xfrm>
            <a:off x="6096000" y="3165622"/>
            <a:ext cx="2382588" cy="226536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Долгая работа желудка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Трава содержит много клетчатки, поэтому переваривать её непросто. У коровы для этого есть сложный желудок, который помогает извлечь из пищи всё полезное.
</a:t>
            </a:r>
            <a:endParaRPr lang="en-US" sz="16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318080" y="2367705"/>
            <a:ext cx="2262945" cy="353779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400" dirty="0"/>
          </a:p>
        </p:txBody>
      </p:sp>
      <p:sp>
        <p:nvSpPr>
          <p:cNvPr id="11" name="Text 1"/>
          <p:cNvSpPr txBox="1"/>
          <p:nvPr/>
        </p:nvSpPr>
        <p:spPr>
          <a:xfrm>
            <a:off x="695325" y="1026367"/>
            <a:ext cx="103974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Хищники: животные, которые едят мясо
</a:t>
            </a:r>
            <a:endParaRPr lang="en-US" sz="2800" dirty="0"/>
          </a:p>
        </p:txBody>
      </p:sp>
      <p:sp>
        <p:nvSpPr>
          <p:cNvPr id="12" name="Text 2"/>
          <p:cNvSpPr txBox="1"/>
          <p:nvPr/>
        </p:nvSpPr>
        <p:spPr>
          <a:xfrm>
            <a:off x="799137" y="3248025"/>
            <a:ext cx="1903314" cy="231805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D27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Пища хищника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Хищники питаются другими животными. Им нужна такая еда, потому что в ней много питательных веществ и она помогает быстро получать энергию для охоты и движения.
</a:t>
            </a:r>
            <a:endParaRPr lang="en-US" sz="1200" dirty="0"/>
          </a:p>
        </p:txBody>
      </p:sp>
      <p:sp>
        <p:nvSpPr>
          <p:cNvPr id="13" name="Text 3"/>
          <p:cNvSpPr txBox="1"/>
          <p:nvPr/>
        </p:nvSpPr>
        <p:spPr>
          <a:xfrm>
            <a:off x="2968531" y="3248025"/>
            <a:ext cx="1903314" cy="231805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D27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Известные хищники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 хищникам относятся лев, волк, лиса, орёл и акула. Они живут на суше, в небе и в воде, но всех их объединяет умение добывать мясную пищу.
</a:t>
            </a:r>
            <a:endParaRPr lang="en-US" sz="1200" dirty="0"/>
          </a:p>
        </p:txBody>
      </p:sp>
      <p:sp>
        <p:nvSpPr>
          <p:cNvPr id="14" name="Text 4"/>
          <p:cNvSpPr txBox="1"/>
          <p:nvPr/>
        </p:nvSpPr>
        <p:spPr>
          <a:xfrm>
            <a:off x="5148501" y="3248025"/>
            <a:ext cx="1903314" cy="231805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D27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Оружие для охоты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хищников есть острые зубы, когти, клюв или сильные челюсти. Эти приспособления помогают хватать добычу, удерживать её и не упустить в самый важный момент.
</a:t>
            </a:r>
            <a:endParaRPr lang="en-US" sz="1200" dirty="0"/>
          </a:p>
        </p:txBody>
      </p:sp>
      <p:sp>
        <p:nvSpPr>
          <p:cNvPr id="15" name="Text 5"/>
          <p:cNvSpPr txBox="1"/>
          <p:nvPr/>
        </p:nvSpPr>
        <p:spPr>
          <a:xfrm>
            <a:off x="7328471" y="3248025"/>
            <a:ext cx="1903314" cy="231805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D27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Быстрые и ловкие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Многие хищники умеют двигаться очень быстро и тихо. Это важно, потому что добыча не ждёт угощения и старается убежать, как только заметит опасность.
</a:t>
            </a:r>
            <a:endParaRPr lang="en-US" sz="12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17756" y="2400491"/>
            <a:ext cx="10775744" cy="342994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75325" y="1027375"/>
            <a:ext cx="107757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хищник добывает пищу
</a:t>
            </a:r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25252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 хищник находит добычу и получает еду в природе.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790835" y="2367705"/>
            <a:ext cx="2830395" cy="340578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6119813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400" dirty="0"/>
          </a:p>
        </p:txBody>
      </p:sp>
      <p:sp>
        <p:nvSpPr>
          <p:cNvPr id="10" name="Text 1"/>
          <p:cNvSpPr txBox="1"/>
          <p:nvPr/>
        </p:nvSpPr>
        <p:spPr>
          <a:xfrm>
            <a:off x="719138" y="1026367"/>
            <a:ext cx="103974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Всеядные: животные, которые едят и растения, и мясо
</a:t>
            </a:r>
            <a:endParaRPr lang="en-US" sz="2800" dirty="0"/>
          </a:p>
        </p:txBody>
      </p:sp>
      <p:sp>
        <p:nvSpPr>
          <p:cNvPr id="11" name="Text 2"/>
          <p:cNvSpPr txBox="1"/>
          <p:nvPr/>
        </p:nvSpPr>
        <p:spPr>
          <a:xfrm>
            <a:off x="695325" y="3248025"/>
            <a:ext cx="2345898" cy="231805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D27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Разная пища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Всеядные животные могут есть и растения, и мясо. Такая гибкость помогает им не голодать, если привычной еды вдруг стало мало или она исчезла совсем.
</a:t>
            </a:r>
            <a:endParaRPr lang="en-US" sz="1500" dirty="0"/>
          </a:p>
        </p:txBody>
      </p:sp>
      <p:sp>
        <p:nvSpPr>
          <p:cNvPr id="12" name="Text 3"/>
          <p:cNvSpPr txBox="1"/>
          <p:nvPr/>
        </p:nvSpPr>
        <p:spPr>
          <a:xfrm>
            <a:off x="3402608" y="3248025"/>
            <a:ext cx="2345898" cy="231805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D27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всеядных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 ним относятся медведь, свинья, ворона и человек. Эти животные умеют находить пищу в лесу, рядом с домом, на земле и даже около воды.
</a:t>
            </a:r>
            <a:endParaRPr lang="en-US" sz="1500" dirty="0"/>
          </a:p>
        </p:txBody>
      </p:sp>
      <p:sp>
        <p:nvSpPr>
          <p:cNvPr id="13" name="Text 4"/>
          <p:cNvSpPr txBox="1"/>
          <p:nvPr/>
        </p:nvSpPr>
        <p:spPr>
          <a:xfrm>
            <a:off x="6093433" y="3248025"/>
            <a:ext cx="2345898" cy="231805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D27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Удобство в природе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Всеядность помогает выживать в разных условиях. Если нет ягод, можно найти семена или насекомых, а если нет мяса, подойдут коренья, плоды и зёрна.
</a:t>
            </a:r>
            <a:endParaRPr lang="en-US" sz="15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95325" y="2178213"/>
            <a:ext cx="5237100" cy="179002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322238" y="2182425"/>
            <a:ext cx="5237100" cy="1790024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404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400" dirty="0"/>
          </a:p>
        </p:txBody>
      </p:sp>
      <p:sp>
        <p:nvSpPr>
          <p:cNvPr id="9" name="Text 1"/>
          <p:cNvSpPr txBox="1"/>
          <p:nvPr/>
        </p:nvSpPr>
        <p:spPr>
          <a:xfrm>
            <a:off x="901287" y="4448800"/>
            <a:ext cx="4785000" cy="10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88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Крепкий клюв дятла
</a:t>
            </a:r>
            <a:pPr algn="l" indent="0" marL="0">
              <a:lnSpc>
                <a:spcPct val="100000"/>
              </a:lnSpc>
              <a:buNone/>
            </a:pPr>
            <a:r>
              <a:rPr lang="en-US" sz="14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2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Дятел стучит по коре крепким клювом, будто маленьким молоточком. Он помогает добывать насекомых из-под дерева и делать работу, с которой зубы были бы совсем не нужны.
</a:t>
            </a:r>
            <a:endParaRPr lang="en-US" sz="1488" dirty="0"/>
          </a:p>
        </p:txBody>
      </p:sp>
      <p:sp>
        <p:nvSpPr>
          <p:cNvPr id="10" name="Text 2"/>
          <p:cNvSpPr txBox="1"/>
          <p:nvPr/>
        </p:nvSpPr>
        <p:spPr>
          <a:xfrm>
            <a:off x="6548275" y="4448800"/>
            <a:ext cx="4785000" cy="10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23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Широкий клюв утки
</a:t>
            </a:r>
            <a:pPr algn="l" indent="0" marL="0">
              <a:lnSpc>
                <a:spcPct val="100000"/>
              </a:lnSpc>
              <a:buNone/>
            </a:pPr>
            <a:r>
              <a:rPr lang="en-US" sz="152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33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Утка ловко собирает пищу из воды широким клювом. Такой клюв удобно использовать, когда нужно захватить растения, мелких животных или процеживать воду в поисках еды.
</a:t>
            </a:r>
            <a:endParaRPr lang="en-US" sz="1523" dirty="0"/>
          </a:p>
        </p:txBody>
      </p:sp>
      <p:sp>
        <p:nvSpPr>
          <p:cNvPr id="11" name="Text 3"/>
          <p:cNvSpPr txBox="1"/>
          <p:nvPr/>
        </p:nvSpPr>
        <p:spPr>
          <a:xfrm>
            <a:off x="688000" y="1027375"/>
            <a:ext cx="108639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клювы у птиц такие разные
</a:t>
            </a:r>
            <a:endParaRPr lang="en-US" sz="28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037717" y="2233462"/>
            <a:ext cx="554100" cy="5541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738634" y="2213619"/>
            <a:ext cx="554100" cy="5541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442605" y="2233462"/>
            <a:ext cx="554100" cy="5541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9205895" y="2223541"/>
            <a:ext cx="415575" cy="5541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404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400" dirty="0"/>
          </a:p>
        </p:txBody>
      </p:sp>
      <p:sp>
        <p:nvSpPr>
          <p:cNvPr id="12" name="Text 1"/>
          <p:cNvSpPr txBox="1"/>
          <p:nvPr/>
        </p:nvSpPr>
        <p:spPr>
          <a:xfrm>
            <a:off x="687989" y="1027371"/>
            <a:ext cx="103974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Насекомые тоже питаются по-разному
</a:t>
            </a:r>
            <a:endParaRPr lang="en-US" sz="2800" dirty="0"/>
          </a:p>
        </p:txBody>
      </p:sp>
      <p:sp>
        <p:nvSpPr>
          <p:cNvPr id="13" name="Text 2"/>
          <p:cNvSpPr txBox="1"/>
          <p:nvPr/>
        </p:nvSpPr>
        <p:spPr>
          <a:xfrm>
            <a:off x="807273" y="3116825"/>
            <a:ext cx="2174700" cy="228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Бабочка и нектар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Бабочки пьют сладкий нектар из цветов с помощью длинного хоботка. Это помогает им добираться до пищи, даже не кусая и не пережёвывая её.
</a:t>
            </a:r>
            <a:endParaRPr lang="en-US" sz="1600" dirty="0"/>
          </a:p>
        </p:txBody>
      </p:sp>
      <p:sp>
        <p:nvSpPr>
          <p:cNvPr id="14" name="Text 3"/>
          <p:cNvSpPr txBox="1"/>
          <p:nvPr/>
        </p:nvSpPr>
        <p:spPr>
          <a:xfrm>
            <a:off x="3511148" y="3116825"/>
            <a:ext cx="2174700" cy="228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Муравьи и сладкое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Муравьи любят сладкую пищу и собирают её по крупинке, словно трудолюбивые крошки-работники. Они находят капли сока, крошки и другие вкусные находки.
</a:t>
            </a:r>
            <a:endParaRPr lang="en-US" sz="1600" dirty="0"/>
          </a:p>
        </p:txBody>
      </p:sp>
      <p:sp>
        <p:nvSpPr>
          <p:cNvPr id="15" name="Text 4"/>
          <p:cNvSpPr txBox="1"/>
          <p:nvPr/>
        </p:nvSpPr>
        <p:spPr>
          <a:xfrm>
            <a:off x="6210001" y="3116825"/>
            <a:ext cx="2174700" cy="228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Божья коровка охотится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Божья коровка ест тлю — маленьких вредителей растений. Для этого ей помогают особые ротовые части, которые позволяют хватать и поедать добычу.
</a:t>
            </a:r>
            <a:endParaRPr lang="en-US" sz="1600" dirty="0"/>
          </a:p>
        </p:txBody>
      </p:sp>
      <p:sp>
        <p:nvSpPr>
          <p:cNvPr id="16" name="Text 5"/>
          <p:cNvSpPr txBox="1"/>
          <p:nvPr/>
        </p:nvSpPr>
        <p:spPr>
          <a:xfrm>
            <a:off x="8910000" y="3116825"/>
            <a:ext cx="2174700" cy="228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Комар и кровь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Комары питаются кровью, используя тонкие колющие части рта. Так они могут добывать пищу у животных и людей, хотя для всех это не самый приятный сосед.
</a:t>
            </a:r>
            <a:endParaRPr lang="en-US" sz="16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404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690924" y="1027371"/>
            <a:ext cx="103974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животные находят пищу
</a:t>
            </a:r>
            <a:endParaRPr lang="en-US" sz="2800" dirty="0"/>
          </a:p>
        </p:txBody>
      </p:sp>
      <p:sp>
        <p:nvSpPr>
          <p:cNvPr id="8" name="Text 2"/>
          <p:cNvSpPr txBox="1"/>
          <p:nvPr/>
        </p:nvSpPr>
        <p:spPr>
          <a:xfrm>
            <a:off x="684697" y="2442094"/>
            <a:ext cx="3126600" cy="25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земле
</a:t>
            </a:r>
            <a:endParaRPr lang="en-US" sz="1600" dirty="0"/>
          </a:p>
        </p:txBody>
      </p:sp>
      <p:sp>
        <p:nvSpPr>
          <p:cNvPr id="9" name="Text 3"/>
          <p:cNvSpPr txBox="1"/>
          <p:nvPr/>
        </p:nvSpPr>
        <p:spPr>
          <a:xfrm>
            <a:off x="684700" y="2833500"/>
            <a:ext cx="3000000" cy="274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Многие животные ищут еду на земле: собирают семена, орехи, траву и упавшие плоды. Белка прячет орехи, а мыши и хомяки собирают зёрна.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4548250" y="2442094"/>
            <a:ext cx="3104100" cy="25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воде и на деревьях
</a:t>
            </a:r>
            <a:endParaRPr lang="en-US" sz="1600" dirty="0"/>
          </a:p>
        </p:txBody>
      </p:sp>
      <p:sp>
        <p:nvSpPr>
          <p:cNvPr id="11" name="Text 5"/>
          <p:cNvSpPr txBox="1"/>
          <p:nvPr/>
        </p:nvSpPr>
        <p:spPr>
          <a:xfrm>
            <a:off x="4535752" y="2833500"/>
            <a:ext cx="3000000" cy="274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Другие животные добывают пищу в воде или на деревьях. Дельфин ловит рыбу, слон срывает ветки хоботом, а птицы находят насекомых и семена.
</a:t>
            </a:r>
            <a:endParaRPr lang="en-US" sz="1400" dirty="0"/>
          </a:p>
        </p:txBody>
      </p:sp>
      <p:sp>
        <p:nvSpPr>
          <p:cNvPr id="12" name="Text 6"/>
          <p:cNvSpPr txBox="1"/>
          <p:nvPr/>
        </p:nvSpPr>
        <p:spPr>
          <a:xfrm>
            <a:off x="8360835" y="2442094"/>
            <a:ext cx="3104100" cy="25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соседству с домом
</a:t>
            </a:r>
            <a:endParaRPr lang="en-US" sz="1600" dirty="0"/>
          </a:p>
        </p:txBody>
      </p:sp>
      <p:sp>
        <p:nvSpPr>
          <p:cNvPr id="13" name="Text 7"/>
          <p:cNvSpPr txBox="1"/>
          <p:nvPr/>
        </p:nvSpPr>
        <p:spPr>
          <a:xfrm>
            <a:off x="8354577" y="2833500"/>
            <a:ext cx="3000000" cy="274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Место жизни подсказывает, где искать обед. Если рядом лес, поле или водоём, животное выбирает ту пищу, которую легче всего найти именно там.
</a:t>
            </a:r>
            <a:endParaRPr lang="en-US" sz="1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17756" y="2400491"/>
            <a:ext cx="10775744" cy="342994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75325" y="1027375"/>
            <a:ext cx="107757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устроена пищевая цепь
</a:t>
            </a:r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25252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 показывает, как растения, травоядные и хищники связаны между собой в природе.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10804" y="2367705"/>
            <a:ext cx="2830395" cy="340578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400" dirty="0"/>
          </a:p>
        </p:txBody>
      </p:sp>
      <p:sp>
        <p:nvSpPr>
          <p:cNvPr id="10" name="Text 1"/>
          <p:cNvSpPr txBox="1"/>
          <p:nvPr/>
        </p:nvSpPr>
        <p:spPr>
          <a:xfrm>
            <a:off x="684137" y="1027371"/>
            <a:ext cx="103974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помогает переваривать еду
</a:t>
            </a:r>
            <a:endParaRPr lang="en-US" sz="2800" dirty="0"/>
          </a:p>
        </p:txBody>
      </p:sp>
      <p:sp>
        <p:nvSpPr>
          <p:cNvPr id="11" name="Text 2"/>
          <p:cNvSpPr txBox="1"/>
          <p:nvPr/>
        </p:nvSpPr>
        <p:spPr>
          <a:xfrm>
            <a:off x="3605520" y="2915967"/>
            <a:ext cx="3663504" cy="83986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Желудок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Желудок начинает перерабатывать пищу, размягчает её и смешивает с соками. У разных животных он устроен по-разному, поэтому одна еда проходит быстрее, а другая задерживается дольше.
</a:t>
            </a:r>
            <a:endParaRPr lang="en-US" sz="1200" dirty="0"/>
          </a:p>
        </p:txBody>
      </p:sp>
      <p:sp>
        <p:nvSpPr>
          <p:cNvPr id="12" name="Text 3"/>
          <p:cNvSpPr txBox="1"/>
          <p:nvPr/>
        </p:nvSpPr>
        <p:spPr>
          <a:xfrm>
            <a:off x="7669797" y="2915967"/>
            <a:ext cx="3663504" cy="83986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Кишечник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Кишечник завершает переваривание и помогает всасывать полезные вещества. У травоядных он обычно длиннее, потому что растительную пищу труднее расщепить, чем мясо или мягкие плоды.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3605520" y="4590488"/>
            <a:ext cx="3663504" cy="83986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Разная скорость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хищников пища переваривается быстрее, ведь мясо легче усваивается. У травоядных этот процесс идёт медленнее, потому что трава и листья содержат много клетчатки.
</a:t>
            </a:r>
            <a:endParaRPr lang="en-US" sz="1200" dirty="0"/>
          </a:p>
        </p:txBody>
      </p:sp>
      <p:sp>
        <p:nvSpPr>
          <p:cNvPr id="14" name="Text 5"/>
          <p:cNvSpPr txBox="1"/>
          <p:nvPr/>
        </p:nvSpPr>
        <p:spPr>
          <a:xfrm>
            <a:off x="7669797" y="4590488"/>
            <a:ext cx="3663504" cy="83986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Особый желудок коровы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коровы пища проходит через несколько отделов желудка. Сначала она проглатывает траву, а потом снова пережёвывает её, чтобы извлечь из неё больше пользы.
</a:t>
            </a:r>
            <a:endParaRPr lang="en-US" sz="12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1475" y="2078428"/>
            <a:ext cx="3397500" cy="273724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401200" y="2078378"/>
            <a:ext cx="3397500" cy="2737244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8049800" y="2078378"/>
            <a:ext cx="3397500" cy="2737244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400" dirty="0"/>
          </a:p>
        </p:txBody>
      </p:sp>
      <p:sp>
        <p:nvSpPr>
          <p:cNvPr id="10" name="Text 1"/>
          <p:cNvSpPr txBox="1"/>
          <p:nvPr/>
        </p:nvSpPr>
        <p:spPr>
          <a:xfrm>
            <a:off x="695350" y="1027375"/>
            <a:ext cx="107982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Запасы еды на трудное время
</a:t>
            </a:r>
            <a:endParaRPr lang="en-US" sz="2800" dirty="0"/>
          </a:p>
        </p:txBody>
      </p:sp>
      <p:sp>
        <p:nvSpPr>
          <p:cNvPr id="11" name="Text 2"/>
          <p:cNvSpPr txBox="1"/>
          <p:nvPr/>
        </p:nvSpPr>
        <p:spPr>
          <a:xfrm>
            <a:off x="797900" y="5030850"/>
            <a:ext cx="3296400" cy="76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97" b="1" dirty="0">
                <a:solidFill>
                  <a:srgbClr val="FFD27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Белка прячет орехи
</a:t>
            </a:r>
            <a:pPr algn="l" indent="0" marL="0">
              <a:lnSpc>
                <a:spcPct val="100000"/>
              </a:lnSpc>
              <a:buNone/>
            </a:pPr>
            <a:r>
              <a:rPr lang="en-US" sz="109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6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Осенью белка спешит по лесу и прячет орехи в разных местах. Потом она находит свои тайники зимой, когда на земле лежит снег и еды почти не видно. Такая хитрость помогает ей не остаться голодной.
</a:t>
            </a:r>
            <a:endParaRPr lang="en-US" sz="1097" dirty="0"/>
          </a:p>
        </p:txBody>
      </p:sp>
      <p:sp>
        <p:nvSpPr>
          <p:cNvPr id="12" name="Text 3"/>
          <p:cNvSpPr txBox="1"/>
          <p:nvPr/>
        </p:nvSpPr>
        <p:spPr>
          <a:xfrm>
            <a:off x="4446175" y="5030863"/>
            <a:ext cx="3296400" cy="76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97" b="1" dirty="0">
                <a:solidFill>
                  <a:srgbClr val="FFD27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Мыши и хомяки собирают зёрна
</a:t>
            </a:r>
            <a:pPr algn="l" indent="0" marL="0">
              <a:lnSpc>
                <a:spcPct val="100000"/>
              </a:lnSpc>
              <a:buNone/>
            </a:pPr>
            <a:r>
              <a:rPr lang="en-US" sz="109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6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Мыши и хомяки умеют складывать зёрна и семена в укромные кладовые. Иногда их запасы напоминают маленький склад под землёй. Когда становится холодно, животным не нужно долго искать пищу.
</a:t>
            </a:r>
            <a:endParaRPr lang="en-US" sz="1097" dirty="0"/>
          </a:p>
        </p:txBody>
      </p:sp>
      <p:sp>
        <p:nvSpPr>
          <p:cNvPr id="13" name="Text 4"/>
          <p:cNvSpPr txBox="1"/>
          <p:nvPr/>
        </p:nvSpPr>
        <p:spPr>
          <a:xfrm>
            <a:off x="8094450" y="5030850"/>
            <a:ext cx="3296400" cy="76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97" b="1" dirty="0">
                <a:solidFill>
                  <a:srgbClr val="FFD27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Муравьи хранят припасы в доме
</a:t>
            </a:r>
            <a:pPr algn="l" indent="0" marL="0">
              <a:lnSpc>
                <a:spcPct val="100000"/>
              </a:lnSpc>
              <a:buNone/>
            </a:pPr>
            <a:r>
              <a:rPr lang="en-US" sz="109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6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Муравьи работают дружной командой и могут хранить пищу в муравейнике. Они переносят крошки, сладкие соки и другие находки. Запас помогает всей семье пережить время, когда еды вокруг меньше.
</a:t>
            </a:r>
            <a:endParaRPr lang="en-US" sz="1097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404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690924" y="1027371"/>
            <a:ext cx="103974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питание меняется по сезонам
</a:t>
            </a:r>
            <a:endParaRPr lang="en-US" sz="2800" dirty="0"/>
          </a:p>
        </p:txBody>
      </p:sp>
      <p:sp>
        <p:nvSpPr>
          <p:cNvPr id="9" name="Text 2"/>
          <p:cNvSpPr txBox="1"/>
          <p:nvPr/>
        </p:nvSpPr>
        <p:spPr>
          <a:xfrm>
            <a:off x="704340" y="2572958"/>
            <a:ext cx="3104100" cy="331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Лето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Летом еды много: сочная трава, ягоды, листья, насекомые. Животным легче находить пищу, поэтому они быстро набираются сил и растят детёнышей.
</a:t>
            </a:r>
            <a:endParaRPr lang="en-US" sz="1600" dirty="0"/>
          </a:p>
        </p:txBody>
      </p:sp>
      <p:sp>
        <p:nvSpPr>
          <p:cNvPr id="10" name="Text 3"/>
          <p:cNvSpPr txBox="1"/>
          <p:nvPr/>
        </p:nvSpPr>
        <p:spPr>
          <a:xfrm>
            <a:off x="8365309" y="2572958"/>
            <a:ext cx="3104100" cy="331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Перелёт и поиск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птицы улетают в тёплые края, где легче найти корм. Другие животные меняют привычки и ищут то, что осталось доступным.
</a:t>
            </a:r>
            <a:endParaRPr lang="en-US" sz="1600" dirty="0"/>
          </a:p>
        </p:txBody>
      </p:sp>
      <p:sp>
        <p:nvSpPr>
          <p:cNvPr id="11" name="Text 4"/>
          <p:cNvSpPr txBox="1"/>
          <p:nvPr/>
        </p:nvSpPr>
        <p:spPr>
          <a:xfrm>
            <a:off x="4534824" y="2572958"/>
            <a:ext cx="3104100" cy="331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Осень и зима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 наступлением холода пищи становится меньше. Медведь ест особенно много осенью, а заяц зимой переключается на кору и веточки.
</a:t>
            </a:r>
            <a:endParaRPr lang="en-US" sz="16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790835" y="2367705"/>
            <a:ext cx="2830395" cy="340578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6119813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400" dirty="0"/>
          </a:p>
        </p:txBody>
      </p:sp>
      <p:sp>
        <p:nvSpPr>
          <p:cNvPr id="10" name="Text 1"/>
          <p:cNvSpPr txBox="1"/>
          <p:nvPr/>
        </p:nvSpPr>
        <p:spPr>
          <a:xfrm>
            <a:off x="719138" y="1026367"/>
            <a:ext cx="103974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Малыши и молоко
</a:t>
            </a:r>
            <a:endParaRPr lang="en-US" sz="2800" dirty="0"/>
          </a:p>
        </p:txBody>
      </p:sp>
      <p:sp>
        <p:nvSpPr>
          <p:cNvPr id="11" name="Text 2"/>
          <p:cNvSpPr txBox="1"/>
          <p:nvPr/>
        </p:nvSpPr>
        <p:spPr>
          <a:xfrm>
            <a:off x="847091" y="3248025"/>
            <a:ext cx="2345898" cy="231805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D27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Первое питание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многих млекопитающих детёныши сначала пьют молоко матери. Оно мягкое, питательное и помогает малышам расти, набираться сил и становиться крепче каждый день.
</a:t>
            </a:r>
            <a:endParaRPr lang="en-US" sz="1500" dirty="0"/>
          </a:p>
        </p:txBody>
      </p:sp>
      <p:sp>
        <p:nvSpPr>
          <p:cNvPr id="12" name="Text 3"/>
          <p:cNvSpPr txBox="1"/>
          <p:nvPr/>
        </p:nvSpPr>
        <p:spPr>
          <a:xfrm>
            <a:off x="3564206" y="3248025"/>
            <a:ext cx="2345898" cy="231805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D27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Переход к обычной еде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детёныш подрастает, он начинает пробовать привычную пищу своего вида. Это может быть трава, семена, насекомые или мясо — в зависимости от того, кто перед нами.
</a:t>
            </a:r>
            <a:endParaRPr lang="en-US" sz="1500" dirty="0"/>
          </a:p>
        </p:txBody>
      </p:sp>
      <p:sp>
        <p:nvSpPr>
          <p:cNvPr id="13" name="Text 4"/>
          <p:cNvSpPr txBox="1"/>
          <p:nvPr/>
        </p:nvSpPr>
        <p:spPr>
          <a:xfrm>
            <a:off x="6294359" y="3248025"/>
            <a:ext cx="2345898" cy="231805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D27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Забота взрослых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Пока малыши учатся есть сами, взрослые животные часто защищают их и показывают, где искать еду. Так маленьким легче привыкнуть к жизни в природе.
</a:t>
            </a:r>
            <a:endParaRPr lang="en-US" sz="15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17756" y="2400491"/>
            <a:ext cx="10775744" cy="342994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75325" y="1027375"/>
            <a:ext cx="107757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696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догадаться, чем питается животное
</a:t>
            </a:r>
            <a:pPr algn="l" indent="0" marL="0">
              <a:lnSpc>
                <a:spcPct val="80000"/>
              </a:lnSpc>
              <a:buNone/>
            </a:pPr>
            <a:r>
              <a:rPr lang="en-US" sz="2696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41" dirty="0">
                <a:solidFill>
                  <a:srgbClr val="25252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Наблюдаем за внешним видом и поведением животного: по зубам, клюву, когтям и следам еды можно многое понять.
</a:t>
            </a:r>
            <a:endParaRPr lang="en-US" sz="2696" dirty="0"/>
          </a:p>
        </p:txBody>
      </p:sp>
      <p:sp>
        <p:nvSpPr>
          <p:cNvPr id="5" name="Text 1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95325" y="2178213"/>
            <a:ext cx="5237100" cy="179002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322238" y="2182425"/>
            <a:ext cx="5237100" cy="1790024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404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400" dirty="0"/>
          </a:p>
        </p:txBody>
      </p:sp>
      <p:sp>
        <p:nvSpPr>
          <p:cNvPr id="9" name="Text 1"/>
          <p:cNvSpPr txBox="1"/>
          <p:nvPr/>
        </p:nvSpPr>
        <p:spPr>
          <a:xfrm>
            <a:off x="901287" y="4448800"/>
            <a:ext cx="4785000" cy="10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42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Панда и бамбук
</a:t>
            </a:r>
            <a:pPr algn="l" indent="0" marL="0">
              <a:lnSpc>
                <a:spcPct val="100000"/>
              </a:lnSpc>
              <a:buNone/>
            </a:pPr>
            <a:r>
              <a:rPr lang="en-US" sz="144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62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Панда почти весь день ест бамбук, потому что её организм приспособлен именно к такой пище. Если бы она выбрала совсем другую еду, ей было бы трудно оставаться здоровой и сильной. У каждого животного свой привычный рацион.
</a:t>
            </a:r>
            <a:endParaRPr lang="en-US" sz="1442" dirty="0"/>
          </a:p>
        </p:txBody>
      </p:sp>
      <p:sp>
        <p:nvSpPr>
          <p:cNvPr id="10" name="Text 2"/>
          <p:cNvSpPr txBox="1"/>
          <p:nvPr/>
        </p:nvSpPr>
        <p:spPr>
          <a:xfrm>
            <a:off x="6548275" y="4448800"/>
            <a:ext cx="4785000" cy="10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42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Коала и листья эвкалипта
</a:t>
            </a:r>
            <a:pPr algn="l" indent="0" marL="0">
              <a:lnSpc>
                <a:spcPct val="100000"/>
              </a:lnSpc>
              <a:buNone/>
            </a:pPr>
            <a:r>
              <a:rPr lang="en-US" sz="144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62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Коала не случайно любит листья эвкалипта: они подходят её телу и помогают получать нужные вещества. Другая пища может не подойти. Поэтому животные обычно едят то, что лучше всего умеет перерабатывать их организм.
</a:t>
            </a:r>
            <a:endParaRPr lang="en-US" sz="1442" dirty="0"/>
          </a:p>
        </p:txBody>
      </p:sp>
      <p:sp>
        <p:nvSpPr>
          <p:cNvPr id="11" name="Text 3"/>
          <p:cNvSpPr txBox="1"/>
          <p:nvPr/>
        </p:nvSpPr>
        <p:spPr>
          <a:xfrm>
            <a:off x="688000" y="1027375"/>
            <a:ext cx="108639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нужна подходящая еда
</a:t>
            </a:r>
            <a:endParaRPr lang="en-US" sz="28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069238" y="2105050"/>
            <a:ext cx="554100" cy="5541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9596739" y="2105050"/>
            <a:ext cx="554100" cy="5541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786638" y="2135380"/>
            <a:ext cx="616800" cy="49344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400" dirty="0"/>
          </a:p>
        </p:txBody>
      </p:sp>
      <p:sp>
        <p:nvSpPr>
          <p:cNvPr id="10" name="Text 1"/>
          <p:cNvSpPr txBox="1"/>
          <p:nvPr/>
        </p:nvSpPr>
        <p:spPr>
          <a:xfrm>
            <a:off x="687989" y="1027371"/>
            <a:ext cx="103974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человек помогает животным питаться
</a:t>
            </a:r>
            <a:endParaRPr lang="en-US" sz="2800" dirty="0"/>
          </a:p>
        </p:txBody>
      </p:sp>
      <p:sp>
        <p:nvSpPr>
          <p:cNvPr id="11" name="Text 2"/>
          <p:cNvSpPr txBox="1"/>
          <p:nvPr/>
        </p:nvSpPr>
        <p:spPr>
          <a:xfrm>
            <a:off x="980551" y="3158728"/>
            <a:ext cx="2733368" cy="229806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D27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Домашние питомцы
</a:t>
            </a:r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Кошкам дают подходящий корм и мясо, чтобы они были сыты и бодры. Хозяева следят, чтобы еда была свежей и полезной для их здоровья.
</a:t>
            </a:r>
            <a:endParaRPr lang="en-US" sz="1600" dirty="0"/>
          </a:p>
        </p:txBody>
      </p:sp>
      <p:sp>
        <p:nvSpPr>
          <p:cNvPr id="12" name="Text 3"/>
          <p:cNvSpPr txBox="1"/>
          <p:nvPr/>
        </p:nvSpPr>
        <p:spPr>
          <a:xfrm>
            <a:off x="8508052" y="3158728"/>
            <a:ext cx="2733368" cy="229806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D27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Зоопарк и забота
</a:t>
            </a:r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зоопарках за кормлением следят взрослые и специалисты. Они подбирают еду так, чтобы каждому животному хватало сил, витаминов и нужного ухода.
</a:t>
            </a:r>
            <a:endParaRPr lang="en-US" sz="1600" dirty="0"/>
          </a:p>
        </p:txBody>
      </p:sp>
      <p:sp>
        <p:nvSpPr>
          <p:cNvPr id="13" name="Text 4"/>
          <p:cNvSpPr txBox="1"/>
          <p:nvPr/>
        </p:nvSpPr>
        <p:spPr>
          <a:xfrm>
            <a:off x="4729316" y="3158728"/>
            <a:ext cx="2733368" cy="229806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D27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Животные на ферме
</a:t>
            </a:r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Коровам дают сено, траву и другую привычную пищу. Это помогает им хорошо себя чувствовать и давать потомство, а телятам — расти крепкими.
</a:t>
            </a:r>
            <a:endParaRPr lang="en-US" sz="16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034020" y="2225041"/>
            <a:ext cx="3232353" cy="360558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400" dirty="0"/>
          </a:p>
        </p:txBody>
      </p:sp>
      <p:sp>
        <p:nvSpPr>
          <p:cNvPr id="10" name="Text 1"/>
          <p:cNvSpPr txBox="1"/>
          <p:nvPr/>
        </p:nvSpPr>
        <p:spPr>
          <a:xfrm>
            <a:off x="684137" y="1027371"/>
            <a:ext cx="103974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Интересные факты о питании животных
</a:t>
            </a:r>
            <a:endParaRPr lang="en-US" sz="2800" dirty="0"/>
          </a:p>
        </p:txBody>
      </p:sp>
      <p:sp>
        <p:nvSpPr>
          <p:cNvPr id="11" name="Text 2"/>
          <p:cNvSpPr txBox="1"/>
          <p:nvPr/>
        </p:nvSpPr>
        <p:spPr>
          <a:xfrm>
            <a:off x="695325" y="2823907"/>
            <a:ext cx="1692687" cy="287880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Колибри пьёт нектар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Колибри достаёт нектар из цветов своим длинным клювом. Эта крошечная птица питается очень быстро, будто торопится на важную встречу.
</a:t>
            </a:r>
            <a:endParaRPr lang="en-US" sz="1400" dirty="0"/>
          </a:p>
        </p:txBody>
      </p:sp>
      <p:sp>
        <p:nvSpPr>
          <p:cNvPr id="12" name="Text 3"/>
          <p:cNvSpPr txBox="1"/>
          <p:nvPr/>
        </p:nvSpPr>
        <p:spPr>
          <a:xfrm>
            <a:off x="2576972" y="2823907"/>
            <a:ext cx="1692687" cy="287880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Жираф тянется к верхушкам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Жирафу помогает длинная шея: он легко достаёт листья с высоких деревьев. Там меньше соперников, а еды хватает на всех.
</a:t>
            </a:r>
            <a:endParaRPr lang="en-US" sz="1400" dirty="0"/>
          </a:p>
        </p:txBody>
      </p:sp>
      <p:sp>
        <p:nvSpPr>
          <p:cNvPr id="13" name="Text 4"/>
          <p:cNvSpPr txBox="1"/>
          <p:nvPr/>
        </p:nvSpPr>
        <p:spPr>
          <a:xfrm>
            <a:off x="4458619" y="2823907"/>
            <a:ext cx="1692687" cy="287880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Киты-фильтраторы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киты получают пищу прямо из воды. Они пропускают её через специальные пластинки и задерживают мелкую добычу, словно большой морской фильтр.
</a:t>
            </a:r>
            <a:endParaRPr lang="en-US" sz="1400" dirty="0"/>
          </a:p>
        </p:txBody>
      </p:sp>
      <p:sp>
        <p:nvSpPr>
          <p:cNvPr id="14" name="Text 5"/>
          <p:cNvSpPr txBox="1"/>
          <p:nvPr/>
        </p:nvSpPr>
        <p:spPr>
          <a:xfrm>
            <a:off x="6340267" y="2823907"/>
            <a:ext cx="1692687" cy="287880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Питание зависит от тела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каждого животного есть свои «инструменты» для еды: клюв, зубы, шея, язык или лапы. Поэтому питание всегда связано с тем, как устроено тело и где живёт зверь.
</a:t>
            </a:r>
            <a:endParaRPr lang="en-US" sz="1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038168" y="1278513"/>
            <a:ext cx="6115664" cy="204478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4400" b="1" dirty="0">
                <a:solidFill>
                  <a:srgbClr val="FFD27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важно запомнить
</a:t>
            </a:r>
            <a:endParaRPr lang="en-US" sz="4400" dirty="0"/>
          </a:p>
        </p:txBody>
      </p:sp>
      <p:sp>
        <p:nvSpPr>
          <p:cNvPr id="4" name="Text 1"/>
          <p:cNvSpPr txBox="1"/>
          <p:nvPr/>
        </p:nvSpPr>
        <p:spPr>
          <a:xfrm>
            <a:off x="3036000" y="3779488"/>
            <a:ext cx="6120000" cy="121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Животные едят разную пищу, потому что по-разному устроены. Травоядные выбирают растения, хищники — мясо, а всеядные — и то и другое. В этом и есть мудрость природы.
</a:t>
            </a:r>
            <a:endParaRPr lang="en-US" sz="16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2026-05-25T23:32:44Z</dcterms:created>
  <dcterms:modified xsi:type="dcterms:W3CDTF">2026-05-25T23:32:44Z</dcterms:modified>
</cp:coreProperties>
</file>