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Некрасов: поэт народной боли и гражданской совести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народную жизнь главным предметом литературы.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середины XIX века: время перемен и споров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в эпоху крепостного права, цензурных ограничений и ожидания реформ, когда литература стала пространством общественного разговора о народе, личности и ответственности.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жизненные впечатления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родился 28 ноября 1821 года в Немирове, а детство и юность провёл в имении Грешнево Ярославской губернии, среди крестьянского быта и помещичьей строгости.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семейной среды стал важным жизненным уроком: Некрасов рано увидел несправедливость, унижение и зависимость, а затем сделал сострадание к слабым основой своего творчества.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поэта был суровым и властным человеком, тогда как мать отличалась образованностью, мягкостью и внутренней чуткостью, что рано пробудило в нём интерес к человеческому страданию.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9196" y="1891850"/>
            <a:ext cx="5567359" cy="428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образ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у Некрасова — не просто река, а часть личной и художественной биографии. В её течении соединяются простор, трудовая жизнь берегов и чувство судьбы России, которое особенно заметно в зрелой лирике поэта.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дорога и крестьянский быт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Ярославская деревня вошла в его поэзию через точные детали: избы, поля, зимнюю дорогу, охоту, ярмарку. Эти картины создают живой фон, на котором видно повседневное существование простых людей и тяжесть их труда.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наблюдений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природа была связана с человеческой жизнью, а не существовала отдельно от неё. Зимний пейзаж, поле, река и деревенская улица помогали ему передавать настроение, социальную атмосферу и жизненную правду.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Ярославская земля в памяти и поэзии Некрасова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первые испытания молодого поэта
</a:t>
            </a:r>
            <a:endParaRPr lang="en-US" sz="439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 год: приезд в 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уехал в столицу вопреки воле отца. Этот шаг открыл ему путь к литературе, но сразу поставил перед необходимостью самостоятельно бороться за жизнь.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заработки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он писал стихи, прозу, водевили и заметки, а также брался за случайную работу. Опыт бедности сделал его особенно внимательным к городской нужде и социальному неравенству.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учёбы и нужда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учиться в университете оказалась недолгой: не хватало денег. Материальные трудности быстро превратили студенческие планы в борьбу за ежедневный заработок.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и формирование литературного голоса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Некрасов начал печататься в журналах и альманахах, постепенно выходя на широкую литературную арену и оттачивая собственную интонацию.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стихи соединяли лирическое чувство с точной бытовой деталью: в них звучали дорога, бедность, одиночество, материнская судьба и сострадание к простому человеку.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сложилась манера, которая потом станет узнаваемой: реалистическая конкретность, эмоциональная сила и умение говорить о частной жизни как о важной общественной теме.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«Современник»: Некрасов как редактор и организатор литературной жизни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1847 года Некрасов вошёл в число руководителей «Современника», а затем стал его главным редактором, определяя направление журнала и его общественный авторитет.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журнал обсуждались не только новые книги, но и вопросы образования, реформ и судьбы страны, поэтому редакторская работа требовала от Некрасова точного чувства времени.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объединил ведущих писателей и критиков эпохи, включая Чернышевского, Добролюбова, Тургенева и Толстого, и превратился в важнейшую площадку литературных споров.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роль заключалась не только в подборе текстов, но и в умении соединять писательский талант, организацию работы и ясную гражданскую позицию.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чувства у поэта почти всегда связаны с жизнью общества и народа.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социальные и нравственные вопросы; лирика Некрасова строится вокруг народной жизни, а не вокруг частного переживания.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лирики Некрасова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4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произведений Н. А. Некрасова, на основе школьного литературного обзора
</a:t>
            </a:r>
            <a:endParaRPr lang="en-US" sz="14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Россия в поэзии Некрасова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подробно показывает повседневную работу крестьянина, где труд не прославляется абстрактно, а связан с усталостью, нуждой и постоянным физическим усилием.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бедность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голод и нищета не служат фоном, а раскрывают реальную цену жизни в деревне и неравенство между разными слоями общества.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Бесправие человека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о рекрутчине, зависимости и унижении без приукрашивания, показывая, как повседневная несвобода ломает судьбы простых людей.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носитель правды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у Некрасова не статисты, а хранители исторического опыта и нравственного знания, через которые раскрывается подлинный облик страны.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Некрасова женщина часто оказывается в центре жизненного испытания: она трудится, терпит утраты, несёт ответственность за семью и сохраняет внутреннее достоинство.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нравственной силы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«Мороз, Красный нос» и «Русские женщины» особенно ясно показывают, что страдание у Некрасова не унижает героиню, а выявляет её духовную стойкость.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и самоотверженность становятся у него важнейшей мерой человечности: через женский образ поэт говорит о нравственной силе, которой держится народная жизнь.
</a:t>
            </a:r>
            <a:endParaRPr lang="en-US" sz="27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этого времени его гражданский голос звучит особенно отчетливо: стихи становятся формой разговора о боли, несправедливости и долге.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для Некрасова началом тесной связи поэзии с общественной борьбой.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хронология Н. А. Некрасова; участие в журнале «Современник» с 1847 года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Некрасова и их тематика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показывают, как поэт соединял социальный анализ с нравственным вопросом.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Некрасова в центре остаются народная жизнь, нравственное испытание и социальная справедливость.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датировки Н. А. Некрасова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«Кому на Руси жить хорошо»: главная поэма Некрасова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333375" y="491872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1863: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начинает поэму как широкий рассказ о народной жизни после реформы и ставит главный вопрос: кому в России живется счастливо.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5080625" y="7674725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путь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отправляются искать счастливого человека и по дороге сталкиваются с разными слоями общества, узнавая реальную цену свободы.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1775" y="5963550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1870-е: расширение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усиливаются фольклорные мотивы, сатирические сцены и наблюдения над крестьянским бытом, превращая поиск в социальное исследование.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11871125" y="4185824"/>
            <a:ext cx="58335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1877: незавершенность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остается неоконченной, но именно это подчеркивает открытость вопроса о народном счастье и незавершенность перемен в стране.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поэме «Кому на Руси жить хорошо»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последовательности сюжета и смысловых этапов поэмы Некрасова.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истоки поэзии Некрасова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впитывает народную речь: песенные интонации, причитания, пословицы и сказовые обороты придают стихам естественность, ритм и ощущение живого голоса.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у него не украшение, а способ видеть мир глазами народа: через дорогу, ярмарку, поле, праздник и деревенский быт раскрывается национальный характер.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Некрасова возникают образы, связанные с русской жизнью, движением и суровой повседневностью.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центр его поэзии — общественная и нравственная проблематика, а личные мотивы подчинены разговору о судьбе народа.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в поэзии Некрасова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мотивов поэзии Н. А. Некрасова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у Некрасова постоянно соединяется с публицистичностью, поэтому стихотворение нередко воспринимается как исповедь и как гражданское высказывание.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бытовая деталь никогда не случайна: она помогает увидеть конкретную жизненную ситуацию и делает переживание осязаемым.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строит текст на контрастах: бедность и достоинство, надежда и отчаяние, личное чувство и общественная боль усиливают друг друга.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простой и точной лексикой, избегая вычурности; благодаря этому его стихи звучат убедительно и близко к живой речи.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стиля Некрасова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86773" y="8570396"/>
            <a:ext cx="632400" cy="56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смерть и литературное признание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этап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1870-е годы Некрасов продолжал писать, несмотря на тяжелую болезнь, и не отказывался от тем, связанных с народной судьбой и нравственным выбором.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Петербурге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умер 27 декабря 1877 года в Петербурге, завершив путь поэта, тесно связанный с общественной жизнью своей эпохи.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при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по-разному воспринимали его: одни ценили гражданскую смелость, другие спорили с резкостью его интонации и прямотой общественных оценок.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русской поэзии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Некрасов занял прочное место в литературе, а его интонация и социальная чувствительность повлияли на поэзию XX века.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Некрасова современниками и потомками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Суждения критиков и писателей помогают увидеть, какие стороны его творчества считались главными в разные эпохи.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Некрасова ценили и как мастера стиха, и как поэта с отчетливой нравственной позицией, что объясняет устойчивость его репутации.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оценки Н. А. Некрасова в критике XIX–XX веков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для читателя 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напоминает, что поэзия может говорить о бедности, труде, достоинстве и справедливости без потери художественной силы. Именно поэтому его стихи по-прежнему заставляют думать и сопереживать.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2026-05-19T20:12:59Z</dcterms:created>
  <dcterms:modified xsi:type="dcterms:W3CDTF">2026-05-19T20:12:59Z</dcterms:modified>
</cp:coreProperties>
</file>