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республики: Франция, Америка и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рождает республику и меняет мир?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торговля и новые идеи ускорили перемены. Монархии теряли устойчивость, колонии спорили о правах, а на Востоке правительства усиливали управление и армию.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перемен XVI–XVIII веков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поставила главный вопрос: кто имеет право управлять обществом и по каким законам. Ответом стала республика — новая форма власти вместо наследственной монархии.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перемен оказались идеи Просвещения: свобода, равенство, права человека и народный суверенитет. Они дали революции язык, которым объясняли перемены и требовали их.
</a:t>
            </a:r>
            <a:endParaRPr lang="en-US" sz="133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не только правителей, но и саму систему: появились новые собрания, законы и представления о гражданине. Это сделало тему важной для всей истории Европы.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этот процесс важно и для сравнения: в Америке шли борьба за независимость, а на Востоке — реформы сверху. Все эти пути по-разному отвечали на кризис старого порядка.
</a:t>
            </a:r>
            <a:endParaRPr lang="en-US" sz="13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старого порядка во Франции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общество было разделено на сословия, и права у них были неравными. Особенно тяжело приходилось третьему сословию, которое несло основную налоговую нагрузку.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казна была обременена долгами, а расходы росли. Старые способы пополнения доходов уже не спасали, поэтому недовольство властью только усиливалось.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приводили к нехватке хлеба, а цены на продукты росли. Для многих семей это означало повседневную тревогу и ощущение, что жизнь становится невыносимой.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доверие к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по-прежнему обладал большой властью, но доверие к монархии слабело. Все больше людей считали, что старый порядок не способен решить накопившиеся проблемы.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 новая политика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произвола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критиковал произвол и нетерпимость, заставляя читателей задуматься о справедливости. Его тексты помогали людям видеть, что власть должна отвечать перед обществом.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утверждал, что источником власти должен быть народ. Его идея народного суверенитета особенно сильно повлияла на политический язык революции.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распространялись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салоны и брошюры быстро переносили новые взгляды в общество. Благодаря этому идеи Просвещения выходили за пределы узких кружков и становились частью большого спора о будущем.
</a:t>
            </a:r>
            <a:endParaRPr lang="en-US" sz="1247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развивал мысль о разделении властей, чтобы никто не сосредоточил всю власть в одних руках. Эта идея стала важной защитой от злоупотреблений.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 стал взрывным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бюджета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тратило больше, чем получало, и долги росли после дорогих войн. Финансовая система переставала выдерживать нагрузку, а кризис становился все заметнее для 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сословные ограничения мешали собрать деньги и провести изменения быстро. Власть оказалась связана собственными правилами и не могла легко их сломать.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реформам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Министры пытались изменить сбор налогов и сократить привилегии, но встречали сопротивление. Те, кто выигрывал от старого порядка, не хотели терять свои преимущества.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в 1789 году показал, что привычные решения больше не работали. Общество ждало ответа, который старые институты дать уже не могли.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революции: 1789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1789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суверенитет народа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 гражданина закрепила свободу личности как важный принцип новой политики. Теперь власть должна была учитывать не только порядок, но и права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объявлял всех равными перед судом и правилами государства. Это ломало старую систему, где происхождение часто значило больше, чем способности или труд.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принадлежит народу, а не монарху. Значит, власть должна исходить от граждан и быть им подотчетной, а не опираться только на традицию.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легитимность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собственности, безопасность и личная защита стали частью нового понимания гражданства. Так возникла идея легитимной власти, которая служит обществу, а не только правителю.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монархии к республике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Франция пыталась сохранить монархию, но уже с ограниченной властью короля. Однако кризисы и недоверие к двору быстро подрывали этот компромисс.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политическая борьба радикализировали ситуацию. Все больше людей считали, что старый порядок нельзя просто исправить — его нужно заменить полностью.
</a:t>
            </a:r>
            <a:endParaRPr lang="en-US" sz="1336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1792 году монархия была свергнута, и страна пошла к республиканскому строю. Это стало поворотом от власти короля к власти граждан.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создала новые институты и новые законы, но сопровождалась насилием и конфликтами. Поэтому путь к республике оказался трудным и противоречивым.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революционного перелома во Франции.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открыл революционный перелом: старый порядок во Франции начал быстро рушиться.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Французской революции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колоний в Северной Америке уже имели опыт местного самоуправления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Семилетней войны Лондон усилил контроль над 13 колониями, и споры о налогах превратились в спор о правах.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13 британских колоний в Северной Америке, XVIII век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символом американского требования независимости и самоуправления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1776 году колонисты сформулировали право самим решать свою политическую судьбу и спорить с властью, если она нарушает справедливость.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США, 1776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даты показывают, как борьба за независимость быстро превратилась в строительство нового государства с законами и институтами.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11 лет колонии прошли путь от разрыва с Британией до устойчивой республиканской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истории США: 1776, 1781, 1787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и новая республика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американский пример дошел до Франции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об американской борьбе быстро разошлись по Европе через газеты, письма и книги. Французские читатели увидели, что идеи о правах могут стать основой государства.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свободы и законов шло в салонах, клубах и брошюрах. Там сравнивали, как власть ограничивается законами и почему граждане должны участвовать в политике.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опыт вдохновлял, но не мог быть просто скопирован. Во Франции были глубже кризис, сильнее социальное напряжение и меньше пространства для компромисса.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служили люди, которые лично познакомились с Америкой, в том числе участники войны за независимость. Их рассказы делали американский пример особенно убедительным.
</a:t>
            </a:r>
            <a:endParaRPr lang="en-US" sz="13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реформы управления и армии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старалась укрепить центр: контролировать провинции, собирать налоги точнее и быстрее принимать решения. Это было нужно, чтобы государство не ослабело.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казна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налогам и доходам казны. Старые способы сбора денег часто были неэффективны, поэтому власть искала более регулярные и предсказуемые правила.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меняли армию: вводили новые порядки, улучшали подготовку и снабжение. Без сильного войска правительствам было трудно защищать границы и порядок внутри страны.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редко отменяли прежний строй полностью. Их главная задача состояла в том, чтобы сохранить государство, а не передать власть народу.
</a:t>
            </a:r>
            <a:endParaRPr lang="en-US" sz="12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становились необходимыми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европейской торговли менял экономику и усиливал конкуренцию между государствами. Чтобы не отстать, правители пытались сделать управление более быстрым и точным.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необходимость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угрозы требовали денег, людей и оружия. Если армия слабела, власть рисковала потерять влияние, поэтому реформы часто начинались именно с военной сферы.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кризисы — долги, беспорядки, слабый контроль над регионами — заставляли искать новые способы управления. Реформы должны были вернуть устойчивость.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 — укрепление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стремились не ломать систему, а укрепить ее. Поэтому изменения чаще шли сверху и были рассчитаны на сохранение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96" y="3348634"/>
            <a:ext cx="24053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восточных реформ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реформы обычно начинались по решению правителя и его советников. Это были изменения сверху, а не восстание населения, требовавшего новой власти.
</a:t>
            </a:r>
            <a:endParaRPr lang="en-US" sz="1343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уделялось армии, налогам и чиновникам. Государство пыталось стать сильнее и управляемее, чтобы удержать территорию и порядок.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бюрократия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становилась важнее: росло число приказов, отчетов и проверок. Управление усложнялось, потому что центр хотел лучше контролировать провинции.
</a:t>
            </a:r>
            <a:endParaRPr lang="en-US" sz="1382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народовластия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реформы не ставили целью республику. Они сохраняли власть монарха или династии, лишь делая государство более собранным и 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 разных регионах кризис приводил к разным решениям: революции, независимости или постепенным реформам.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случаях перемены начинались с кризиса, но Франция пошла к радикальному разрыву, Америка — к новому государству, а Восток — к перестройке без революции.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истории Франции, США и государств Востока, XVI–XVIII века
</a:t>
            </a:r>
            <a:endParaRPr lang="en-US" sz="1289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преобразований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распространялись и что им мешало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печать, разговоры и кризисы превращали идеи в действия в XVIII веке.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ответа на кризис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показала силу кризиса, Америка — путь к республике через независимость, а Восток — значение реформ. История меняется по-разному, но почти всегда начинается с вопроса о власти.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2026-07-26T00:19:49Z</dcterms:created>
  <dcterms:modified xsi:type="dcterms:W3CDTF">2026-07-26T00:19:49Z</dcterms:modified>
</cp:coreProperties>
</file>