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Япония и Корея: разные пути, общая история Восточной Азии.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Дальнего Востока в XVI–XVIII веках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Восток: пространство морей и империй
</a:t>
            </a:r>
            <a:endParaRPr lang="en-US" sz="2227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моря и большие расстояния разделяли страны региона, но морская торговля связывала порты и острова. В XVI–XVIII веках сюда пришли европейцы, усилив соперничество за торговые пути и влияние.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переход от династии Мин к династии Цин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Мин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XVII века династию Мин подрывали восстания, рост налогов и давление маньчжуров. Государство теряло контроль над внутренними порядками.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1644 год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1644 году власть в Китае перешла к династии Цин. Смена правителей стала итогом длительного кризиса и военного давления.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Цин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династия сохранила китайские управленческие традиции, но усилила армию, контроль над территориями и центральную власть.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59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Династии Мин и Цин: основные различия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изменилась правящая верхушка Китая и методы управления при сохранении основных традиций.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династии изменила правителей и усилила контроль, но китайская модель управления не исчезла.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7089" y="1231050"/>
            <a:ext cx="2703723" cy="269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Китая и значение Великого канала
</a:t>
            </a:r>
            <a:endParaRPr lang="en-US" sz="2206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богатства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славился рисом, чаем, шелком и фарфором. Эти товары обеспечивали доходы государства, работу ремесленников и широкую торговлю внутри страны и за её пределами.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севера и юга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канал соединял важные районы Китая и позволял перевозить зерно, налоги и товары. Благодаря ему государство легче управляло большой территорией.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 и Сучжоу стали крупными центрами власти, ремесла и торговли. В них сосредотачивались чиновники, мастерские, склады и рынки.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единства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дорог и каналов делало страну более связной и управляемой. Это помогало обмену товарами и поддерживало хозяйственную целостность Китая.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 хозяйства Китая в XVII–XVIII веках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отражает общее ускорение роста при династии Цин, когда сельское хозяйство и рынки расширялись.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шёл вместе с укреплением хозяйства: больше людей, больше полей, больше налогов и продовольствия.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Схематичный учебный график по общим тенденциям развития Китая в XVII–XVIII веках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147" y="1308500"/>
            <a:ext cx="278005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объединение страны и власть сёгунов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36017" y="1298245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междоусобиц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Японию объединили Ода Нобунага, Тоётоми Хидэёси и Токугава Иэясу. Их борьба завершила долгий период войн между феодалами и подготовила страну к новому порядку.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31542" y="2312857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1603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1603 году началось правление сёгуната Токугава. Император сохранил символическое значение, а реальная власть сосредоточилась в руках сёгуна и его сторонников.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331542" y="3327457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даймё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феодалы даймё владели провинциями и замками, но должны были подчиняться сёгуну. Так власть в стране стала более централизованной, хотя сословное устройство сохранилось.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власти в Японии эпохи Токугава
</a:t>
            </a:r>
            <a:endParaRPr lang="en-US" sz="2239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 иерархии власти и сословий в Японии XVII–XVIII веков.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изоляции Японии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4345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христианства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Правители Токугава ограничили распространение христианства, опасаясь влияния иностранных держав и возможных внутренних конфликтов. Это помогало укреплять единство страны.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8661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стала строго регулироваться государством. Япония допускала лишь ограниченные связи, чтобы не терять контроль над важными товарами и информацией.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72325" y="1434543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Нагасаки как исключение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портом для контактов с европейцами стал Нагасаки. Через него Япония поддерживала ограниченный обмен, не открывая страну для свободного проникновения иностранцев.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жила культура Японии в эпоху Эдо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который собирал толпу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улицах Эдо, Осаки и Киото зрители спешили к театру кабуки. Яркие костюмы, выразительные жесты и истории о героях делали спектакли понятными и для купцов, и для ремесленников. Театр становился частью городской жизни и любимым развлечением жителей.
</a:t>
            </a:r>
            <a:endParaRPr lang="en-US" sz="1477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гравюре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укиё-э изображали мосты, кварталы, праздники и актёров. Их работы помогали увидеть повседневную Японию глазами горожан, а не только правителей. Такие гравюры были популярны, потому что их можно было печатать и распространять в большом количестве.
</a:t>
            </a:r>
            <a:endParaRPr lang="en-US" sz="1477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 признак грамотности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эпоху Эдо рос интерес к печатным книгам и чтению, особенно среди купцов и жителей городов. Книги учили, развлекали и передавали новые сюжеты. Это показывало, что культура становилась более городской и доступной широкому кругу людей.
</a:t>
            </a:r>
            <a:endParaRPr lang="en-US" sz="147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00" y="3171464"/>
            <a:ext cx="8381700" cy="1514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Корея государства Чосон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54927" y="1950038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Конфуцианские 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Чосон опиралось на конфуцианские представления о порядке, долге и уважении к старшим. Эти идеи определяли законы, воспитание и поведение людей в семье, школе и при дворе.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502996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короля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считался верховным правителем, однако его решения опирались на советников и чиновников. Управление государством строилось через службу образованных людей и строгую систему подчинения.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651040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Экзамены и 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карьеры в государственном аппарате были важны обучение и экзамены. Поэтому книги, школы и учёность имели высокий престиж, а подготовка чиновников занимала особое место в жизни страны.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799097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хозяйства оставалось земледелие, а большинство населения жило в деревнях. В обществе ценились труд, дисциплина и уважение к установленным правилам, что поддерживало устойчивость государства.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стран Дальнего Востока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численность, а сопоставление ведущих черт стран региона в школьной модели: от бюрократического Китая до кочевых степных обществ.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регионов были разные формы власти и образ жизни, но их объединяли торговые пути, войны и культурные контакты.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материалам школьного курса истории Восточной Азии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7089" y="1231050"/>
            <a:ext cx="2703723" cy="269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Монголы и степные народы Восточной Азии
</a:t>
            </a:r>
            <a:endParaRPr lang="en-US" sz="2232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Кочевой уклад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народы сохраняли кочевое скотоводство, постоянно перемещаясь за пастбищами. Такой образ жизни требовал выносливости, умения быстро собираться в путь и приспосабливаться к суровым природным условиям.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подвижность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конница делала степные объединения заметной силой в пограничных войнах. Их отряды могли действовать далеко от родных территорий и оказывать давление на соседние государства.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степь проходили важные маршруты между Восточной Азией и Центральной Азией. Поэтому степные народы участвовали в обмене товарами, сопровождали караваны и контролировали отдельные участки дорог.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 соседями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степные воины служили в армиях Китая, Кореи и других государств. Это усиливало культурные связи, но одновременно делало степь зоной постоянных конфликтов и переговоров.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147" y="1308500"/>
            <a:ext cx="278005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Европейцы в Восточной Азии в XVI–XVIII веках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403657" y="1256092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контакты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Португальцы первыми закрепились у берегов Китая и Японии в XVI веке. Их появление открыло новую эпоху морских контактов, где важную роль стали играть порты и посредники.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403657" y="2096906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товары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Европейцы привозили оружие, морские технологии, предметы быта и христианские идеи. Для местных правителей и купцов это было и выгодой, и источником тревоги из-за влияния чужой культуры.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394069" y="2972841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Азиатские ценности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обратном направлении шли чай, шёлк, фарфор и серебро. Эти товары высоко ценились в Европе и делали торговлю с Восточной Азией особенно прибыльной для купцов и государств.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403657" y="3848790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держав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к португальцам присоединились испанцы и голландцы, и борьба за торговые пути усилилась. Восточная Азия стала частью более широкого мирового обмена товарами, идеями и интересами.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050721"/>
            <a:ext cx="4231200" cy="16862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товары торговли в регионе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товары обмена между странами Дальнего Востока и европейцами.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соединяла регион даже при ограничениях и конфликтах: одни страны поставляли дорогие товары, другие — технологии и оружие.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Восточной Азии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00" y="3171464"/>
            <a:ext cx="8381700" cy="1514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 потрясения XVI–XVII веков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54927" y="1950038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в Корею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XVI века Япония совершила походы в Корею, и регион оказался втянут в тяжёлую войну. Эти события разрушали города, ослабляли хозяйство и требовали больших военных расходов.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502996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династии Мин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Китае усилились крестьянские восстания, а затем власть Мин ослабла под ударами маньчжуров. Смена династии в 1644 году стала важнейшим переломом в истории региона.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651040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стали внимательнее следить за передвижением людей, охраной границ и внутренним порядком. Власти стремились не допустить новых восстаний и сохранить устойчивость после потрясений.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799097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 повлияли не только на армию, но и на политику, налоги и управление. Их последствия ощущались ещё долго и во многом определили развитие XVII–XVIII веков.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войны изменили политику государств
</a:t>
            </a:r>
            <a:endParaRPr lang="en-US" sz="2198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истории Восточной Азии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600" y="1451264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3276" y="1451264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95114" y="1451264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23152" y="1476397"/>
            <a:ext cx="700800" cy="622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11438" y="1451264"/>
            <a:ext cx="673200" cy="67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и общественное устройство
</a:t>
            </a:r>
            <a:endParaRPr lang="en-US" sz="2125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и чиновники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слои общества управляли страной, собирали налоги и следили за порядком. Их положение определялось происхождением, службой и образованием, поэтому доступ к власти был ограниченным.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людей занималось земледелием и жило в деревнях. Они выращивали рис и другие культуры, платили налоги и несли основную тяжесть повседневного труда.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и поселениях ремесленники изготавливали одежду, посуду, бумагу, оружие и другие нужные вещи. Их труд поддерживал торговлю и снабжал население предметами ежедневного пользования.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Торговцы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Торговцы связывали города, порты и рынки, помогая обмену товарами между разными регионами. Хотя их роль была важной, в обществе они часто занимали более низкое положение, чем чиновники.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сословие защищало государство и поддерживало власть правителей. В разных странах региона воины имели особый статус и были обязаны соблюдать строгие правила службы и поведения.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147" y="1308500"/>
            <a:ext cx="278005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роль Дальнего Востока в XVI–XVIII веках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403657" y="1256092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период Китай, Япония и Корея укрепили свои политические системы и стали важными центрами власти в Восточной Азии. Их решения влияли на соседние земли и торговые пути.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403657" y="2096906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опирался на большую бюрократию, Япония — на власть сёгунов, а Корея — на конфуцианское управление и экзамены. Различия помогали странам сохранять собственный путь.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394069" y="2972841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обмен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активно участвовал в обмене товарами, знаниями и технологиями. Даже при ограничениях и конфликтах порты, караваны и морские маршруты связывали страны между собой и с внешним миром.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403657" y="3848790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мир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стал важной частью мировой истории, потому что здесь пересекались интересы местных государств и европейских держав. Этот регион влиял на политику, хозяйство и культуру больших пространств.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Восток: эпоха перемен и устойчивых традиций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XVI–XVIII веках страны Дальнего Востока усилили государства, развили торговлю и сохранили свои культурные особенности. Именно поэтому этот регион стал одним из ключевых центров Восточной Азии.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2026-06-02T07:29:57Z</dcterms:created>
  <dcterms:modified xsi:type="dcterms:W3CDTF">2026-06-02T07:29:57Z</dcterms:modified>
</cp:coreProperties>
</file>